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  <p:sldId id="267" r:id="rId11"/>
    <p:sldId id="275" r:id="rId12"/>
    <p:sldId id="270" r:id="rId13"/>
    <p:sldId id="268" r:id="rId14"/>
    <p:sldId id="266" r:id="rId15"/>
    <p:sldId id="269" r:id="rId16"/>
    <p:sldId id="271" r:id="rId17"/>
    <p:sldId id="280" r:id="rId18"/>
    <p:sldId id="272" r:id="rId19"/>
    <p:sldId id="277" r:id="rId20"/>
    <p:sldId id="276" r:id="rId21"/>
    <p:sldId id="279" r:id="rId22"/>
    <p:sldId id="278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71569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Деменева Елена Аркадьевна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D:\Фотки\P10500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500" y="1357299"/>
            <a:ext cx="5800082" cy="3929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D:\Фотки\P10500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28"/>
            <a:ext cx="4143404" cy="3178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Фотки\P10501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429000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D:\Фотки\P10500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алера\Desktop\детский сад\детский сад\P10502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14810" cy="316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тки\P10500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89"/>
            <a:ext cx="4286280" cy="3214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D:\Фотки\P105009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4500594" cy="3374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Валера\Desktop\детский сад\детский сад\P10501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286124"/>
            <a:ext cx="447678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Фотки\P10500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290"/>
            <a:ext cx="42862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алера\Desktop\детский сад\o9x53o2cA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4214842" cy="3161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C:\Users\Валера\Desktop\детский сад\T5d-dsjsVX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4095780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Users\Валера\Desktop\детский сад\JSo0XXHPpB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4214810" cy="3161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5" name="Picture 5" descr="D:\Фотки\P10501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500438"/>
            <a:ext cx="4095779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Фотки\P10501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320137" cy="32401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D:\Фотки\P10501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290"/>
            <a:ext cx="4381531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D:\Фотки\P10501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4238655" cy="31789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D:\Фотки\P10501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571876"/>
            <a:ext cx="4381498" cy="3286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5" name="Picture 3" descr="D:\Фотки\P10500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3071810"/>
            <a:ext cx="5046952" cy="3786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Фотки\P10500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4667251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 descr="D:\Фотки\P10500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06" y="285728"/>
            <a:ext cx="4500594" cy="3375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D:\Фотки\P1050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4405311" cy="3303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Picture 3" descr="D:\Фотки\P10500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286280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0" name="Picture 4" descr="D:\Фотки\P1050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2"/>
            <a:ext cx="4429123" cy="3321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1" name="Picture 5" descr="D:\Фотки\P10501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214686"/>
            <a:ext cx="4572032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ра\Desktop\детский сад\ywE2VlUCOL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5" y="642918"/>
            <a:ext cx="6477043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.mycdn.me/image?t=0&amp;bid=839194820391&amp;id=839194715943&amp;plc=WEB&amp;tkn=*n5U0339iedjdsoo-6cj1pP-RD9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5095868" cy="38219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0438"/>
            <a:ext cx="8229600" cy="2643206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Осенние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поделки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100" name="Picture 4" descr="https://i.mycdn.me/image?t=0&amp;bid=839194820903&amp;id=839194716711&amp;plc=WEB&amp;tkn=*7oc56UyuFlwL-7Ld-F-_RS_XN9Q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643181"/>
            <a:ext cx="3071834" cy="40957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4" name="Picture 8" descr="https://i.mycdn.me/image?t=0&amp;bid=839194799399&amp;id=839194689831&amp;plc=WEB&amp;tkn=*WkfOHfvn5sqFdT2UXKNNffQdFO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928934"/>
            <a:ext cx="2946800" cy="392906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алера\Desktop\20161023_144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0"/>
            <a:ext cx="3407702" cy="4832334"/>
          </a:xfrm>
          <a:prstGeom prst="rect">
            <a:avLst/>
          </a:prstGeom>
          <a:noFill/>
        </p:spPr>
      </p:pic>
      <p:pic>
        <p:nvPicPr>
          <p:cNvPr id="1030" name="Picture 6" descr="C:\Users\Валера\Desktop\20161023_1441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571612"/>
            <a:ext cx="3526386" cy="5000636"/>
          </a:xfrm>
          <a:prstGeom prst="rect">
            <a:avLst/>
          </a:prstGeom>
          <a:noFill/>
        </p:spPr>
      </p:pic>
      <p:pic>
        <p:nvPicPr>
          <p:cNvPr id="1029" name="Picture 5" descr="C:\Users\Валера\Desktop\20161023_1437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3357325" cy="4760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Я счастливый человек</a:t>
            </a:r>
            <a:endParaRPr lang="ru-RU" dirty="0"/>
          </a:p>
        </p:txBody>
      </p:sp>
      <p:pic>
        <p:nvPicPr>
          <p:cNvPr id="2051" name="Picture 3" descr="F:\файлы\мама\диск д\детский сад\IMG_20151007_0935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142984"/>
            <a:ext cx="2571768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2" name="Picture 4" descr="F:\файлы\мама\диск д\детский сад\IMG_20151007_0937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2625329" cy="3500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3" name="Picture 5" descr="F:\файлы\мама\диск д\детский сад\IMG_20151020_1559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285860"/>
            <a:ext cx="3143271" cy="235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4" name="Picture 6" descr="F:\файлы\мама\диск д\детский сад\IMG_20151021_1608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857628"/>
            <a:ext cx="3714744" cy="27860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571480"/>
            <a:ext cx="6543692" cy="52149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Monotype Corsiva" pitchFamily="66" charset="0"/>
              </a:rPr>
              <a:t>    Я родилась Еленой светлой,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А значит - свет нести должна.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Я солнечным теплом согрета,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Душа от солнца мне дана.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Росла не в замках, не в хоромах,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В простой рабочей я семье,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Работа трудная знакома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И хорошо понятна мне.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Дарить себя всю без остатка,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Забыв про сон и про покой.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И хоть порой совсем несладко - 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Я не хочу судьбы иной.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Users\Валера\Desktop\детский сад\детский сад\P1050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39" y="857232"/>
            <a:ext cx="3619461" cy="2714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D:\Фотки\P10500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786190"/>
            <a:ext cx="3333741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Что я могу дать детям?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Picture 7" descr="C:\Users\Валера\Desktop\детский сад\детский сад\P10501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47993" y="1166793"/>
            <a:ext cx="3047989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D:\Фотки\P105008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757" y="3786190"/>
            <a:ext cx="3524243" cy="264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D:\Фотки\P105008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29066"/>
            <a:ext cx="3286116" cy="2464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5" descr="D:\Фотки\P105008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3524243" cy="2857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Воспитатель – это педагог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 descr="D:\Фотки\P10500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161107"/>
            <a:ext cx="4929190" cy="36968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D:\Фотки\P1050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4000528" cy="30003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D:\Фотки\P10500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071546"/>
            <a:ext cx="4000528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Дети это наше будущее!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C:\Users\Валера\Desktop\детский сад\детский сад\P10502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214422"/>
            <a:ext cx="6072230" cy="4554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 всех профессий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 выбрала одну.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может быть прекраснее на свете,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Чем детям прививать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Любовь к добру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быть за них в ответе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Спешу на работу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 descr="D:\Фотки\P10500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14414" y="1142985"/>
            <a:ext cx="6858047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472518" cy="85725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Monotype Corsiva" pitchFamily="66" charset="0"/>
              </a:rPr>
              <a:t>Я воспитатель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3" descr="D:\Фотки\P10500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786058"/>
            <a:ext cx="4572031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D:\Фотки\P1050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14290"/>
            <a:ext cx="5000660" cy="3750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ки\P105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643314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Валера\Desktop\детский сад\детский сад\P10501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8624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Фотки\P10501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928670"/>
            <a:ext cx="4310092" cy="3232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Главная награда для меня, как воспитателя-это любовь и признание воспитанников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t=3&amp;bid=838371613223&amp;id=838371077927&amp;plc=WEB&amp;tkn=*m2HH5q9DW3T5pxQ5-pefZv67Kk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1530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https://i.mycdn.me/image?t=3&amp;bid=838371585063&amp;id=838371053607&amp;plc=WEB&amp;tkn=*0UO0AAFBvHq_8PKVh8Qm11S5Qs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69" y="3428976"/>
            <a:ext cx="4572031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s://i.mycdn.me/image?t=3&amp;bid=838371636263&amp;id=838371636263&amp;plc=WEB&amp;tkn=*eZv-3WyfJxLl8rhmIuAB2jRAyr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0"/>
            <a:ext cx="4857752" cy="36433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" descr="C:\Users\Валера\Desktop\детский сад\IMG_20160912_1040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2578"/>
            <a:ext cx="4500562" cy="3375422"/>
          </a:xfrm>
          <a:prstGeom prst="round2DiagRect">
            <a:avLst>
              <a:gd name="adj1" fmla="val 2106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D:\Фотки\P10500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3905275" cy="29289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2" name="Picture 2" descr="D:\Фотки\P10500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571480"/>
            <a:ext cx="3714776" cy="27860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3" name="Picture 3" descr="D:\Фотки\P10500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35" y="3589763"/>
            <a:ext cx="3998489" cy="29988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 descr="D:\Фотки\P10501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857628"/>
            <a:ext cx="4000528" cy="26789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Моя работа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Валера\Desktop\детский сад\IMG_20160915_0929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4429156" cy="33218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s://i.mycdn.me/image?t=0&amp;bid=838371616807&amp;id=838371085095&amp;plc=WEB&amp;tkn=*36WUIyfzGolvCbFyO1C1dlH4B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08407" y="835073"/>
            <a:ext cx="4929222" cy="3687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Валера\Desktop\детский сад\IMG_20160916_1717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714752"/>
            <a:ext cx="4000528" cy="300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5" name="Picture 5" descr="C:\Users\Валера\Desktop\детский сад\IMG_20160912_1038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6314" y="3571876"/>
            <a:ext cx="4168833" cy="31255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2" name="Picture 2" descr="https://i.mycdn.me/image?t=3&amp;bid=838371698727&amp;id=838371698727&amp;plc=WEB&amp;tkn=*SXMHGuVk0eo61cr8gVe_zgYscj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38153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484" name="Picture 4" descr="https://i.mycdn.me/image?t=3&amp;bid=838371688743&amp;id=838371688743&amp;plc=WEB&amp;tkn=*eJhE6Rj4nOsZ_uMCcuwwyKvnya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4" name="Picture 2" descr="C:\Users\Валера\Desktop\детский сад\детский сад\P10502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428628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66</Words>
  <Application>Microsoft Office PowerPoint</Application>
  <PresentationFormat>Экран (4:3)</PresentationFormat>
  <Paragraphs>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Деменева Елена Аркадьевна</vt:lpstr>
      <vt:lpstr>Презентация PowerPoint</vt:lpstr>
      <vt:lpstr>Спешу на работу </vt:lpstr>
      <vt:lpstr>Я воспитатель</vt:lpstr>
      <vt:lpstr>Главная награда для меня, как воспитателя-это любовь и признание воспитанников</vt:lpstr>
      <vt:lpstr>Презентация PowerPoint</vt:lpstr>
      <vt:lpstr>Моя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Осенние  поделки</vt:lpstr>
      <vt:lpstr>Презентация PowerPoint</vt:lpstr>
      <vt:lpstr>Я счастливый человек</vt:lpstr>
      <vt:lpstr>Что я могу дать детям?</vt:lpstr>
      <vt:lpstr>Воспитатель – это педагог</vt:lpstr>
      <vt:lpstr>Дети это наше будущее!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Деменева Елена Аркадьевна</dc:title>
  <dc:creator>Валера</dc:creator>
  <cp:lastModifiedBy>МОУСОШ№6</cp:lastModifiedBy>
  <cp:revision>68</cp:revision>
  <dcterms:created xsi:type="dcterms:W3CDTF">2016-10-17T16:01:45Z</dcterms:created>
  <dcterms:modified xsi:type="dcterms:W3CDTF">2019-11-18T05:43:57Z</dcterms:modified>
</cp:coreProperties>
</file>