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36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0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71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1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7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2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61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2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3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5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1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A1377-5DE3-474A-9D3B-B17B68679C1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41898-9A14-407F-A29D-1FC22C8EF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1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6680" t="29553" r="30690" b="33661"/>
          <a:stretch/>
        </p:blipFill>
        <p:spPr>
          <a:xfrm>
            <a:off x="711835" y="2693795"/>
            <a:ext cx="5495289" cy="3483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6179" t="73661" r="28381" b="11696"/>
          <a:stretch/>
        </p:blipFill>
        <p:spPr>
          <a:xfrm>
            <a:off x="7180215" y="3892396"/>
            <a:ext cx="4699301" cy="10916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трелка вправо 3"/>
          <p:cNvSpPr/>
          <p:nvPr/>
        </p:nvSpPr>
        <p:spPr>
          <a:xfrm>
            <a:off x="5700713" y="3975100"/>
            <a:ext cx="1538287" cy="919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11200" y="365125"/>
            <a:ext cx="10515600" cy="1327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соотношения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5503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09688" y="801688"/>
            <a:ext cx="9572625" cy="5016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 шара в четыре раза больше площади его большого круга.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Поверхность шарового сегмента равна площади круга, имеющего радиусом отрезок, проведённый от вершины сегмента к окружности, служащей ему основанием.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Цилиндр, описанный вокруг шара, имеет объём, равный трём вторым объёма шара, и площадь поверхности, равную трём вторым площади поверхности шара.</a:t>
            </a:r>
          </a:p>
        </p:txBody>
      </p:sp>
    </p:spTree>
    <p:extLst>
      <p:ext uri="{BB962C8B-B14F-4D97-AF65-F5344CB8AC3E}">
        <p14:creationId xmlns:p14="http://schemas.microsoft.com/office/powerpoint/2010/main" val="412613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8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1200" y="365125"/>
            <a:ext cx="10515600" cy="1327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Дифференциальные методы Архимеда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0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61" t="50089" r="20950" b="22948"/>
          <a:stretch>
            <a:fillRect/>
          </a:stretch>
        </p:blipFill>
        <p:spPr bwMode="auto">
          <a:xfrm>
            <a:off x="7161213" y="2438400"/>
            <a:ext cx="4192587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77" t="57590" r="24666" b="32947"/>
          <a:stretch>
            <a:fillRect/>
          </a:stretch>
        </p:blipFill>
        <p:spPr bwMode="auto">
          <a:xfrm>
            <a:off x="2000250" y="2608263"/>
            <a:ext cx="295116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52" t="55089" r="19244" b="35625"/>
          <a:stretch>
            <a:fillRect/>
          </a:stretch>
        </p:blipFill>
        <p:spPr bwMode="auto">
          <a:xfrm>
            <a:off x="520700" y="4460875"/>
            <a:ext cx="62452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8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08063" y="242888"/>
            <a:ext cx="10515600" cy="1327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Дифференциальные методы Архимеда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771650"/>
            <a:ext cx="10515600" cy="15700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Архимед нашёл общий метод сведения проблем определения экстремумов к проблемам нахождения касательных.</a:t>
            </a:r>
          </a:p>
        </p:txBody>
      </p:sp>
      <p:pic>
        <p:nvPicPr>
          <p:cNvPr id="1229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02" t="65269" r="12819" b="17410"/>
          <a:stretch>
            <a:fillRect/>
          </a:stretch>
        </p:blipFill>
        <p:spPr bwMode="auto">
          <a:xfrm>
            <a:off x="812800" y="3341688"/>
            <a:ext cx="84645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85" t="64554" r="28258" b="21339"/>
          <a:stretch>
            <a:fillRect/>
          </a:stretch>
        </p:blipFill>
        <p:spPr bwMode="auto">
          <a:xfrm>
            <a:off x="9277350" y="3346450"/>
            <a:ext cx="207645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9277350" y="4002088"/>
            <a:ext cx="715963" cy="452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008063" y="4454525"/>
            <a:ext cx="3276600" cy="48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93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1200" y="365125"/>
            <a:ext cx="10515600" cy="1327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Дифференциальные методы Архимеда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9" t="50089" r="9908" b="8482"/>
          <a:stretch>
            <a:fillRect/>
          </a:stretch>
        </p:blipFill>
        <p:spPr bwMode="auto">
          <a:xfrm>
            <a:off x="2051050" y="2182813"/>
            <a:ext cx="7720013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01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008063" y="242888"/>
            <a:ext cx="10515600" cy="1327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Дифференциальные методы Архимеда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8063" y="1785938"/>
            <a:ext cx="10515600" cy="10779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условием экстремума является равенство нулю производной.</a:t>
            </a:r>
          </a:p>
        </p:txBody>
      </p:sp>
      <p:pic>
        <p:nvPicPr>
          <p:cNvPr id="1434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0" t="65804" r="21053" b="29553"/>
          <a:stretch>
            <a:fillRect/>
          </a:stretch>
        </p:blipFill>
        <p:spPr bwMode="auto">
          <a:xfrm>
            <a:off x="838200" y="4017963"/>
            <a:ext cx="46640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9" t="58482" r="9406" b="35625"/>
          <a:stretch>
            <a:fillRect/>
          </a:stretch>
        </p:blipFill>
        <p:spPr bwMode="auto">
          <a:xfrm>
            <a:off x="6742113" y="4037013"/>
            <a:ext cx="478155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 rot="1621569">
            <a:off x="3073400" y="2982913"/>
            <a:ext cx="1023938" cy="1103312"/>
          </a:xfrm>
          <a:prstGeom prst="downArrow">
            <a:avLst>
              <a:gd name="adj1" fmla="val 32128"/>
              <a:gd name="adj2" fmla="val 43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377279">
            <a:off x="7737475" y="2898775"/>
            <a:ext cx="1023938" cy="1103313"/>
          </a:xfrm>
          <a:prstGeom prst="downArrow">
            <a:avLst>
              <a:gd name="adj1" fmla="val 32128"/>
              <a:gd name="adj2" fmla="val 43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73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4" name="Picture 2" descr="ÐÐ°ÑÑÐ¸Ð½ÐºÐ¸ Ð¿Ð¾ Ð·Ð°Ð¿ÑÐ¾ÑÑ Ð¼Ð°ÑÐµÐ¼Ð°ÑÐ¸Ðº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82663" y="558800"/>
            <a:ext cx="10515600" cy="55086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Архимедом двусторонних оценок погрешности при проведении интеграционных процессов позволяет считать его предшественником не только И. Ньютона и Г. Лейбница, но и Г. Римана. Архимед вычислил площадь эллипса, параболического сегмента, нашёл площадь поверхности конуса и шара, объём шара и сферического сегмента, а также различных тел вращения и их сегментов. Архимед исследовал свойства т. н. архимедовой спирали. Дал построение касательной к этой спирали, нашёл площадь её витка. Здесь он выступает как предшественник методов дифференциального исчисления.</a:t>
            </a:r>
          </a:p>
        </p:txBody>
      </p:sp>
    </p:spTree>
    <p:extLst>
      <p:ext uri="{BB962C8B-B14F-4D97-AF65-F5344CB8AC3E}">
        <p14:creationId xmlns:p14="http://schemas.microsoft.com/office/powerpoint/2010/main" val="3251165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Алёнушка</dc:creator>
  <cp:lastModifiedBy>Алёнушка</cp:lastModifiedBy>
  <cp:revision>1</cp:revision>
  <dcterms:created xsi:type="dcterms:W3CDTF">2019-11-19T14:00:03Z</dcterms:created>
  <dcterms:modified xsi:type="dcterms:W3CDTF">2019-11-19T14:00:16Z</dcterms:modified>
</cp:coreProperties>
</file>