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7" r:id="rId11"/>
    <p:sldId id="268" r:id="rId12"/>
    <p:sldId id="269" r:id="rId13"/>
    <p:sldId id="270" r:id="rId14"/>
    <p:sldId id="271" r:id="rId15"/>
    <p:sldId id="273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35CF5-1F85-4AAD-8A6A-D05F70EE9246}" type="datetimeFigureOut">
              <a:rPr lang="ru-RU" smtClean="0"/>
              <a:pPr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9A47E-72C5-4161-AA97-2233A22A9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77;&#1085;&#1100;%20&#1085;&#1072;&#1091;&#1082;&#1080;%20&#1074;%20&#1096;&#1082;&#1086;&#1083;&#1077;\-_Fanfary_(iPlayer.fm)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77;&#1085;&#1100;%20&#1085;&#1072;&#1091;&#1082;&#1080;%20&#1074;%20&#1096;&#1082;&#1086;&#1083;&#1077;\&#1053;&#1077;&#1080;&#1079;&#1074;&#1077;&#1089;&#1090;&#1077;&#1085;%20-%20&#1053;&#1072;&#1075;&#1088;&#1091;&#1078;&#1072;&#1090;&#1100;%20&#1074;&#1089;&#1077;%20&#1073;&#1086;&#1083;&#1100;&#1096;&#1077;%20&#1085;&#1072;&#1089;%204.mp3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шабл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920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Школьный этап 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научно-практической конференции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«Шаг в науку»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15162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Автор-составитель </a:t>
            </a:r>
            <a:r>
              <a:rPr lang="ru-RU" dirty="0" err="1" smtClean="0">
                <a:solidFill>
                  <a:srgbClr val="002060"/>
                </a:solidFill>
              </a:rPr>
              <a:t>Пеканова</a:t>
            </a:r>
            <a:r>
              <a:rPr lang="ru-RU" dirty="0" smtClean="0">
                <a:solidFill>
                  <a:srgbClr val="002060"/>
                </a:solidFill>
              </a:rPr>
              <a:t> Людмила Александровна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001-001-Urok-russkogo-jazy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851"/>
          <a:stretch>
            <a:fillRect/>
          </a:stretch>
        </p:blipFill>
        <p:spPr>
          <a:xfrm>
            <a:off x="1" y="1"/>
            <a:ext cx="9143999" cy="6857999"/>
          </a:xfrm>
        </p:spPr>
      </p:pic>
      <p:sp>
        <p:nvSpPr>
          <p:cNvPr id="5" name="TextBox 4"/>
          <p:cNvSpPr txBox="1"/>
          <p:nvPr/>
        </p:nvSpPr>
        <p:spPr>
          <a:xfrm>
            <a:off x="683568" y="2852936"/>
            <a:ext cx="55657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Родной язык мой - Русский...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Ему я буду предана всегда.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Горжусь я тем, что он Великий,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Его я не забуду никогда!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л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64488" cy="710135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Чтоб нести </a:t>
            </a:r>
            <a:r>
              <a:rPr lang="ru-RU" sz="4000" b="1" dirty="0">
                <a:solidFill>
                  <a:srgbClr val="FF0000"/>
                </a:solidFill>
              </a:rPr>
              <a:t>в </a:t>
            </a:r>
            <a:r>
              <a:rPr lang="ru-RU" sz="4000" b="1" dirty="0" smtClean="0">
                <a:solidFill>
                  <a:srgbClr val="FF0000"/>
                </a:solidFill>
              </a:rPr>
              <a:t>народ </a:t>
            </a:r>
            <a:r>
              <a:rPr lang="ru-RU" sz="4000" b="1" dirty="0">
                <a:solidFill>
                  <a:srgbClr val="FF0000"/>
                </a:solidFill>
              </a:rPr>
              <a:t>культуру, 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Надо знать литературу. 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Книги мудрые читать, 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Мир духовный развивать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2752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1124744"/>
            <a:ext cx="4572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Математика сложна, но скажу с почтеньем: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Математика нужна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Всем без исключенья!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22866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1052736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 людей с природой связан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Каждый шаг и каждый миг.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Знать </a:t>
            </a:r>
            <a:r>
              <a:rPr lang="ru-RU" sz="2800" b="1" dirty="0" smtClean="0">
                <a:solidFill>
                  <a:srgbClr val="FF0000"/>
                </a:solidFill>
              </a:rPr>
              <a:t>биологию </a:t>
            </a:r>
            <a:r>
              <a:rPr lang="ru-RU" sz="2800" b="1" dirty="0">
                <a:solidFill>
                  <a:srgbClr val="FF0000"/>
                </a:solidFill>
              </a:rPr>
              <a:t>обязан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Каждый в мире ученик! </a:t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81125"/>
          </a:xfrm>
        </p:spPr>
      </p:pic>
      <p:sp>
        <p:nvSpPr>
          <p:cNvPr id="5" name="Прямоугольник 4"/>
          <p:cNvSpPr/>
          <p:nvPr/>
        </p:nvSpPr>
        <p:spPr>
          <a:xfrm>
            <a:off x="2267744" y="3501008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О жизни общества понимание,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О народе нашей страны,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Нам дает обществознание,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И в этом уверены мы</a:t>
            </a:r>
            <a:r>
              <a:rPr lang="ru-RU" sz="2800" b="1" dirty="0" smtClean="0">
                <a:solidFill>
                  <a:srgbClr val="FF0000"/>
                </a:solidFill>
              </a:rPr>
              <a:t>   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ску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6631"/>
            <a:ext cx="9144000" cy="6741295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1772816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Побольше чтоб из нашей школы</a:t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Шагнули дети в мир искусства.</a:t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21082"/>
          </a:xfrm>
        </p:spPr>
      </p:pic>
      <p:sp>
        <p:nvSpPr>
          <p:cNvPr id="7" name="Прямоугольник 6"/>
          <p:cNvSpPr/>
          <p:nvPr/>
        </p:nvSpPr>
        <p:spPr>
          <a:xfrm>
            <a:off x="2286000" y="162880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Пусть пронесут по жизни, словно знамя,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Полученные в школе знания,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Они применят их в дела умело, 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И будем мы гордиться ими смело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ов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Здравствуйте!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Сегодня в нашей школе необычный день –</a:t>
            </a:r>
            <a:r>
              <a:rPr lang="ru-RU" b="1" dirty="0">
                <a:solidFill>
                  <a:srgbClr val="FF0000"/>
                </a:solidFill>
              </a:rPr>
              <a:t>Д</a:t>
            </a:r>
            <a:r>
              <a:rPr lang="ru-RU" b="1" dirty="0" smtClean="0">
                <a:solidFill>
                  <a:srgbClr val="FF0000"/>
                </a:solidFill>
              </a:rPr>
              <a:t>ень науки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Дни школьной жизни — радость удивления,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Им нет цены и опыт их велик,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Они исток, начало становления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Твоей судьбы, грядущий ученик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-_Fanfary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Слышишь, фанфары победно звучат?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Они собирают на праздник ребят –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Смелых, умелых, настойчивых, шумных,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Дружных, веселых, добрых и умных</a:t>
            </a:r>
          </a:p>
        </p:txBody>
      </p:sp>
      <p:pic>
        <p:nvPicPr>
          <p:cNvPr id="4" name="Неизвестен - Нагружать все больше нас 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 сих пор со времён Ломоносова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Неизменна эта традиция -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Юных Сеченовых и Амосовых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Производят в наших провинциях!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          </a:t>
            </a:r>
            <a:r>
              <a:rPr lang="ru-RU" sz="3200" b="1" dirty="0" smtClean="0">
                <a:solidFill>
                  <a:srgbClr val="FF0000"/>
                </a:solidFill>
              </a:rPr>
              <a:t>Дни </a:t>
            </a:r>
            <a:r>
              <a:rPr lang="ru-RU" sz="3200" b="1" dirty="0">
                <a:solidFill>
                  <a:srgbClr val="FF0000"/>
                </a:solidFill>
              </a:rPr>
              <a:t>наук – это праздник души,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	</a:t>
            </a:r>
            <a:r>
              <a:rPr lang="ru-RU" sz="3200" b="1" dirty="0" smtClean="0">
                <a:solidFill>
                  <a:srgbClr val="FF0000"/>
                </a:solidFill>
              </a:rPr>
              <a:t>Ты </a:t>
            </a:r>
            <a:r>
              <a:rPr lang="ru-RU" sz="3200" b="1" dirty="0">
                <a:solidFill>
                  <a:srgbClr val="FF0000"/>
                </a:solidFill>
              </a:rPr>
              <a:t>на встречу к ним спеши!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	   Много пользы они принесут,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	   Ум и память твою разовьют</a:t>
            </a:r>
            <a:r>
              <a:rPr lang="ru-RU" sz="3200" dirty="0"/>
              <a:t>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>
                <a:solidFill>
                  <a:srgbClr val="FF0000"/>
                </a:solidFill>
              </a:rPr>
              <a:t>Какое чудо в нашем зале: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Каких людей мы здесь собрали!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Здесь море умных, чистых глаз,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Здесь мудрость очарует нас!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           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FF0000"/>
                </a:solidFill>
              </a:rPr>
              <a:t>ПАРАД </a:t>
            </a:r>
            <a:r>
              <a:rPr lang="ru-RU" sz="6000" b="1" i="1" dirty="0" smtClean="0">
                <a:solidFill>
                  <a:srgbClr val="FF0000"/>
                </a:solidFill>
              </a:rPr>
              <a:t>НАУК!</a:t>
            </a:r>
            <a:r>
              <a:rPr lang="ru-RU" sz="6000" b="1" dirty="0">
                <a:solidFill>
                  <a:srgbClr val="FF0000"/>
                </a:solidFill>
              </a:rPr>
              <a:t/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3200" dirty="0" smtClean="0"/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86</Words>
  <Application>Microsoft Office PowerPoint</Application>
  <PresentationFormat>Экран (4:3)</PresentationFormat>
  <Paragraphs>16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Школьный этап  научно-практической конференции «Шаг в науку»</vt:lpstr>
      <vt:lpstr> Здравствуйте! Сегодня в нашей школе необычный день –День науки</vt:lpstr>
      <vt:lpstr>Дни школьной жизни — радость удивления, Им нет цены и опыт их велик, Они исток, начало становления Твоей судьбы, грядущий ученик</vt:lpstr>
      <vt:lpstr>Презентация PowerPoint</vt:lpstr>
      <vt:lpstr>Слышишь, фанфары победно звучат? Они собирают на праздник ребят –  Смелых, умелых, настойчивых, шумных, Дружных, веселых, добрых и умных</vt:lpstr>
      <vt:lpstr>До сих пор со времён Ломоносова  Неизменна эта традиция -  Юных Сеченовых и Амосовых  Производят в наших провинциях! </vt:lpstr>
      <vt:lpstr>              Дни наук – это праздник души,  Ты на встречу к ним спеши!     Много пользы они принесут,     Ум и память твою разовьют.</vt:lpstr>
      <vt:lpstr> Какое чудо в нашем зале: Каких людей мы здесь собрали! Здесь море умных, чистых глаз, Здесь мудрость очарует нас!             </vt:lpstr>
      <vt:lpstr>ПАРАД НАУК!  </vt:lpstr>
      <vt:lpstr>Презентация PowerPoint</vt:lpstr>
      <vt:lpstr>Чтоб нести в народ культуру,  Надо знать литературу.  Книги мудрые читать,  Мир духовный развивать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19</cp:revision>
  <dcterms:created xsi:type="dcterms:W3CDTF">2017-03-30T18:24:22Z</dcterms:created>
  <dcterms:modified xsi:type="dcterms:W3CDTF">2019-11-19T16:07:21Z</dcterms:modified>
</cp:coreProperties>
</file>