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92" r:id="rId3"/>
    <p:sldId id="308" r:id="rId4"/>
    <p:sldId id="293" r:id="rId5"/>
    <p:sldId id="304" r:id="rId6"/>
    <p:sldId id="305" r:id="rId7"/>
    <p:sldId id="294" r:id="rId8"/>
    <p:sldId id="303" r:id="rId9"/>
    <p:sldId id="295" r:id="rId10"/>
    <p:sldId id="302" r:id="rId11"/>
    <p:sldId id="296" r:id="rId12"/>
    <p:sldId id="301" r:id="rId13"/>
    <p:sldId id="297" r:id="rId14"/>
    <p:sldId id="282" r:id="rId15"/>
    <p:sldId id="256" r:id="rId16"/>
    <p:sldId id="288" r:id="rId17"/>
    <p:sldId id="306" r:id="rId18"/>
    <p:sldId id="307" r:id="rId19"/>
    <p:sldId id="309" r:id="rId20"/>
    <p:sldId id="290" r:id="rId21"/>
    <p:sldId id="28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2C0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>
      <p:cViewPr>
        <p:scale>
          <a:sx n="84" d="100"/>
          <a:sy n="84" d="100"/>
        </p:scale>
        <p:origin x="-155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2;&#1076;&#1080;&#1084;\Desktop\&#1044;&#1048;&#1053;&#1040;&#1057;&#1058;&#1048;&#1071;\20180226_231023.m4a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2;&#1076;&#1080;&#1084;\Desktop\&#1044;&#1048;&#1053;&#1040;&#1057;&#1058;&#1048;&#1071;\20180226_231143.m4a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2;&#1076;&#1080;&#1084;\Desktop\&#1044;&#1048;&#1053;&#1040;&#1057;&#1058;&#1048;&#1071;\20180226_231328.m4a" TargetMode="Externa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2;&#1076;&#1080;&#1084;\Desktop\&#1044;&#1048;&#1053;&#1040;&#1057;&#1058;&#1048;&#1071;\20180226_231539.m4a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2;&#1076;&#1080;&#1084;\Desktop\&#1044;&#1048;&#1053;&#1040;&#1057;&#1058;&#1048;&#1071;\20180226_231807.m4a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2;&#1076;&#1080;&#1084;\Desktop\&#1044;&#1048;&#1053;&#1040;&#1057;&#1058;&#1048;&#1071;\20180226_233325.m4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2;&#1076;&#1080;&#1084;\Desktop\&#1044;&#1048;&#1053;&#1040;&#1057;&#1058;&#1048;&#1071;\20180226_225642.m4a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2;&#1076;&#1080;&#1084;\Desktop\&#1044;&#1048;&#1053;&#1040;&#1057;&#1058;&#1048;&#1071;\20180226_233406.m4a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2;&#1076;&#1080;&#1084;\Desktop\&#1044;&#1048;&#1053;&#1040;&#1057;&#1058;&#1048;&#1071;\20180226_225750.m4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2;&#1076;&#1080;&#1084;\Desktop\&#1044;&#1048;&#1053;&#1040;&#1057;&#1058;&#1048;&#1071;\20180226_225859.m4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2;&#1076;&#1080;&#1084;\Desktop\&#1044;&#1048;&#1053;&#1040;&#1057;&#1058;&#1048;&#1071;\20180226_230006.m4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2;&#1076;&#1080;&#1084;\Desktop\&#1044;&#1048;&#1053;&#1040;&#1057;&#1058;&#1048;&#1071;\20180226_230100.m4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2;&#1076;&#1080;&#1084;\Desktop\&#1044;&#1048;&#1053;&#1040;&#1057;&#1058;&#1048;&#1071;\20180226_230336.m4a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72;&#1076;&#1080;&#1084;\Desktop\&#1044;&#1048;&#1053;&#1040;&#1057;&#1058;&#1048;&#1071;\20180226_230626.m4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2492896"/>
            <a:ext cx="7772400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b="1" dirty="0" smtClean="0">
                <a:solidFill>
                  <a:srgbClr val="7030A0"/>
                </a:solidFill>
              </a:rPr>
              <a:t>ПЕДАГОГИЧЕСКАЯ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ДИНАСТИЯ</a:t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err="1" smtClean="0">
                <a:solidFill>
                  <a:srgbClr val="7030A0"/>
                </a:solidFill>
              </a:rPr>
              <a:t>Яковлевы-Пекановы-Копылова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490708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908720"/>
            <a:ext cx="3772942" cy="5490979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Пеканова</a:t>
            </a:r>
            <a:r>
              <a:rPr lang="ru-RU" dirty="0" smtClean="0"/>
              <a:t> (Яковлева) </a:t>
            </a:r>
            <a:br>
              <a:rPr lang="ru-RU" dirty="0" smtClean="0"/>
            </a:br>
            <a:r>
              <a:rPr lang="ru-RU" dirty="0" smtClean="0"/>
              <a:t>Людмила Александровна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Моя мама, </a:t>
            </a:r>
            <a:r>
              <a:rPr lang="ru-RU" dirty="0" err="1" smtClean="0"/>
              <a:t>Пеканова</a:t>
            </a:r>
            <a:r>
              <a:rPr lang="ru-RU" dirty="0" smtClean="0"/>
              <a:t> Людмила Александровна, пошла по стопам родителей и после школы поступила в Смоленский </a:t>
            </a:r>
            <a:r>
              <a:rPr lang="ru-RU" dirty="0" smtClean="0"/>
              <a:t>педагогический</a:t>
            </a:r>
            <a:r>
              <a:rPr lang="ru-RU" dirty="0" smtClean="0"/>
              <a:t> </a:t>
            </a:r>
            <a:r>
              <a:rPr lang="ru-RU" dirty="0" smtClean="0"/>
              <a:t>институт на естественно-географический факультет. Мама была распределена в </a:t>
            </a:r>
            <a:r>
              <a:rPr lang="ru-RU" dirty="0" err="1" smtClean="0"/>
              <a:t>Синьковскую</a:t>
            </a:r>
            <a:r>
              <a:rPr lang="ru-RU" dirty="0" smtClean="0"/>
              <a:t> школу в 1985 г., где работает до сих пор. </a:t>
            </a:r>
          </a:p>
          <a:p>
            <a:pPr>
              <a:buNone/>
            </a:pPr>
            <a:r>
              <a:rPr lang="ru-RU" dirty="0" smtClean="0"/>
              <a:t>   С 2013 года мама - заместителем директора по УВР.</a:t>
            </a:r>
            <a:endParaRPr lang="ru-RU" dirty="0"/>
          </a:p>
        </p:txBody>
      </p:sp>
      <p:pic>
        <p:nvPicPr>
          <p:cNvPr id="4" name="20180226_231023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20472" y="188640"/>
            <a:ext cx="152400" cy="1524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548680"/>
            <a:ext cx="4060104" cy="596687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Пеканов Анатолий </a:t>
            </a:r>
            <a:r>
              <a:rPr lang="ru-RU" dirty="0" smtClean="0"/>
              <a:t>Николаевич</a:t>
            </a:r>
            <a:br>
              <a:rPr lang="ru-RU" dirty="0" smtClean="0"/>
            </a:br>
            <a:r>
              <a:rPr lang="ru-RU" dirty="0" smtClean="0"/>
              <a:t>плохо слышно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Мой папа, Пеканов Анатолий Николаевич, родился в многодетной семье, с детства увлекался физикой. После службы в армии </a:t>
            </a:r>
            <a:r>
              <a:rPr lang="ru-RU" dirty="0" err="1" smtClean="0"/>
              <a:t>послупил</a:t>
            </a:r>
            <a:r>
              <a:rPr lang="ru-RU" dirty="0" smtClean="0"/>
              <a:t> в Смоленский педагогический институт на физико-математический факультет. В 1989 г. по распределению пришел работать в </a:t>
            </a:r>
            <a:r>
              <a:rPr lang="ru-RU" dirty="0" err="1" smtClean="0"/>
              <a:t>Синьковскую</a:t>
            </a:r>
            <a:r>
              <a:rPr lang="ru-RU" dirty="0" smtClean="0"/>
              <a:t> школу, где работает и сейчас учителем физики и математики. </a:t>
            </a:r>
            <a:endParaRPr lang="ru-RU" dirty="0"/>
          </a:p>
        </p:txBody>
      </p:sp>
      <p:pic>
        <p:nvPicPr>
          <p:cNvPr id="4" name="20180226_231143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20472" y="188640"/>
            <a:ext cx="152400" cy="1524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Синьковская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школа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DSC_0323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8734" y="1645226"/>
            <a:ext cx="8556666" cy="5212773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Пеканова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Александра Анатольевна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  </a:t>
            </a:r>
            <a:r>
              <a:rPr lang="ru-RU" sz="2800" dirty="0"/>
              <a:t> </a:t>
            </a:r>
            <a:r>
              <a:rPr lang="ru-RU" sz="2800" dirty="0" smtClean="0"/>
              <a:t>  Я продолжила династию своей семьи. В 2010 г поступила в Смоленский государственный университет на исторический факультет. После окончания университета пришла работать в </a:t>
            </a:r>
            <a:r>
              <a:rPr lang="ru-RU" sz="2800" dirty="0" err="1" smtClean="0"/>
              <a:t>Кощинскую</a:t>
            </a:r>
            <a:r>
              <a:rPr lang="ru-RU" sz="2800" dirty="0" smtClean="0"/>
              <a:t> школу, </a:t>
            </a:r>
            <a:r>
              <a:rPr lang="ru-RU" sz="2800" dirty="0" smtClean="0"/>
              <a:t>стаж моей педагогической деятельности -2 года.</a:t>
            </a:r>
            <a:endParaRPr lang="ru-RU" sz="2800" dirty="0"/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722" y="3717032"/>
            <a:ext cx="2087881" cy="3140968"/>
          </a:xfrm>
          <a:prstGeom prst="rect">
            <a:avLst/>
          </a:prstGeom>
        </p:spPr>
      </p:pic>
      <p:pic>
        <p:nvPicPr>
          <p:cNvPr id="5" name="20180226_231328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20472" y="188640"/>
            <a:ext cx="152400" cy="152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8094762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en-US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ощинская</a:t>
            </a:r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школа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8968" y="2074005"/>
            <a:ext cx="5846064" cy="3578352"/>
          </a:xfrm>
        </p:spPr>
      </p:pic>
    </p:spTree>
    <p:extLst>
      <p:ext uri="{BB962C8B-B14F-4D97-AF65-F5344CB8AC3E}">
        <p14:creationId xmlns="" xmlns:p14="http://schemas.microsoft.com/office/powerpoint/2010/main" val="328434385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Копылова Татьяна Ивановна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Учителем истории и обществознания работает и моя тетя – Копылова Татьяна Ивановна. 35 лет она преподает историю в </a:t>
            </a:r>
            <a:r>
              <a:rPr lang="ru-RU" dirty="0" smtClean="0"/>
              <a:t>школе №</a:t>
            </a:r>
            <a:r>
              <a:rPr lang="ru-RU" dirty="0" smtClean="0"/>
              <a:t>10 города Смоленска. </a:t>
            </a:r>
          </a:p>
          <a:p>
            <a:pPr>
              <a:buNone/>
            </a:pPr>
            <a:r>
              <a:rPr lang="ru-RU" dirty="0" smtClean="0"/>
              <a:t>    На ее выбор профессии, как и на мой, повлияла бабушка, которая тоже имела историческое образование. 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Фото Тани загрузить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4" name="20180226_231539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20472" y="188640"/>
            <a:ext cx="152400" cy="1524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Яковлева (Титова) </a:t>
            </a:r>
            <a:br>
              <a:rPr lang="ru-RU" dirty="0" smtClean="0"/>
            </a:br>
            <a:r>
              <a:rPr lang="ru-RU" dirty="0" smtClean="0"/>
              <a:t>Людмила Михайловна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Еще один учитель в нашей семье – </a:t>
            </a:r>
            <a:r>
              <a:rPr lang="ru-RU" dirty="0" smtClean="0"/>
              <a:t>жена </a:t>
            </a:r>
            <a:r>
              <a:rPr lang="ru-RU" dirty="0" smtClean="0"/>
              <a:t>дяди, Яковлева Людмила Михайловна. Она отработала 18 лет учителем физики в </a:t>
            </a:r>
            <a:r>
              <a:rPr lang="ru-RU" dirty="0" err="1" smtClean="0"/>
              <a:t>Токсовской</a:t>
            </a:r>
            <a:r>
              <a:rPr lang="ru-RU" dirty="0" smtClean="0"/>
              <a:t> школе Ленинградской </a:t>
            </a:r>
            <a:r>
              <a:rPr lang="ru-RU" dirty="0" smtClean="0"/>
              <a:t>области. На протяжении 10 </a:t>
            </a:r>
            <a:r>
              <a:rPr lang="ru-RU" dirty="0" smtClean="0"/>
              <a:t>лет она </a:t>
            </a:r>
            <a:r>
              <a:rPr lang="ru-RU" dirty="0" smtClean="0"/>
              <a:t>являлась заместителем директора по УВР. 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Фото Люды загрузить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20180226_231807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20472" y="116632"/>
            <a:ext cx="152400" cy="1524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На данный момент это все представители нашей педагогической династии. Общий педагогический стаж нашей семьи – 175 лет. Я надеюсь, на этом наша педагогическая династия не прервется. </a:t>
            </a:r>
            <a:endParaRPr lang="ru-RU" dirty="0"/>
          </a:p>
        </p:txBody>
      </p:sp>
      <p:pic>
        <p:nvPicPr>
          <p:cNvPr id="4" name="20180226_233325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20472" y="188640"/>
            <a:ext cx="152400" cy="1524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Яковлева (Суханова) </a:t>
            </a:r>
            <a:br>
              <a:rPr lang="ru-RU" b="1" dirty="0" smtClean="0"/>
            </a:br>
            <a:r>
              <a:rPr lang="ru-RU" b="1" dirty="0" smtClean="0"/>
              <a:t>Вера Кондратьевна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</a:t>
            </a:r>
            <a:r>
              <a:rPr lang="ru-RU" sz="2800" b="1" dirty="0" smtClean="0">
                <a:latin typeface="Gabriola" pitchFamily="82" charset="0"/>
              </a:rPr>
              <a:t>У истоков династии стояла мая бабушка-Яковлева Вера Кондратьевна. Родилась она в многодетной семье в деревне </a:t>
            </a:r>
            <a:r>
              <a:rPr lang="ru-RU" sz="2800" b="1" dirty="0" err="1" smtClean="0">
                <a:latin typeface="Gabriola" pitchFamily="82" charset="0"/>
              </a:rPr>
              <a:t>Долгомостье</a:t>
            </a:r>
            <a:r>
              <a:rPr lang="ru-RU" sz="2800" b="1" dirty="0" smtClean="0">
                <a:latin typeface="Gabriola" pitchFamily="82" charset="0"/>
              </a:rPr>
              <a:t> в 1929 году.</a:t>
            </a:r>
            <a:br>
              <a:rPr lang="ru-RU" sz="2800" b="1" dirty="0" smtClean="0">
                <a:latin typeface="Gabriola" pitchFamily="82" charset="0"/>
              </a:rPr>
            </a:br>
            <a:r>
              <a:rPr lang="ru-RU" sz="2800" dirty="0" smtClean="0">
                <a:solidFill>
                  <a:srgbClr val="FF0000"/>
                </a:solidFill>
              </a:rPr>
              <a:t>Вставь </a:t>
            </a:r>
            <a:r>
              <a:rPr lang="ru-RU" sz="2800" dirty="0" smtClean="0">
                <a:solidFill>
                  <a:srgbClr val="FF0000"/>
                </a:solidFill>
              </a:rPr>
              <a:t>фото 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20180226_225642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748464" y="188640"/>
            <a:ext cx="152400" cy="1524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Теперь я, пожалуй, знаю,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слово «Учитель» значит-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судьба и призванье,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Творчество, вера, удача! </a:t>
            </a:r>
          </a:p>
        </p:txBody>
      </p:sp>
      <p:pic>
        <p:nvPicPr>
          <p:cNvPr id="4" name="20180226_233406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20472" y="116632"/>
            <a:ext cx="152400" cy="1524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0021-021-Spasibo-za-vnimani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32656"/>
            <a:ext cx="6624736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Gabriola" pitchFamily="82" charset="0"/>
              </a:rPr>
              <a:t>    С </a:t>
            </a:r>
            <a:r>
              <a:rPr lang="ru-RU" b="1" dirty="0" smtClean="0">
                <a:latin typeface="Gabriola" pitchFamily="82" charset="0"/>
              </a:rPr>
              <a:t>огромным удовольствием ходила в школу, была лучшей ученицей. </a:t>
            </a:r>
          </a:p>
          <a:p>
            <a:pPr>
              <a:buNone/>
            </a:pPr>
            <a:r>
              <a:rPr lang="ru-RU" b="1" dirty="0" smtClean="0">
                <a:latin typeface="Gabriola" pitchFamily="82" charset="0"/>
              </a:rPr>
              <a:t>      Но все прервала война. Смоленщина была захвачена нацистами. </a:t>
            </a:r>
            <a:br>
              <a:rPr lang="ru-RU" b="1" dirty="0" smtClean="0">
                <a:latin typeface="Gabriola" pitchFamily="82" charset="0"/>
              </a:rPr>
            </a:br>
            <a:r>
              <a:rPr lang="ru-RU" b="1" dirty="0" smtClean="0">
                <a:latin typeface="Gabriola" pitchFamily="82" charset="0"/>
              </a:rPr>
              <a:t>В деревне наступила тяжелая жизнь, было не до учебы. Но как только советские войска вытеснили врага из родного </a:t>
            </a:r>
            <a:r>
              <a:rPr lang="ru-RU" b="1" dirty="0" err="1" smtClean="0">
                <a:latin typeface="Gabriola" pitchFamily="82" charset="0"/>
              </a:rPr>
              <a:t>Долгомостья</a:t>
            </a:r>
            <a:r>
              <a:rPr lang="ru-RU" b="1" dirty="0" smtClean="0">
                <a:latin typeface="Gabriola" pitchFamily="82" charset="0"/>
              </a:rPr>
              <a:t>,  была открыта </a:t>
            </a:r>
            <a:r>
              <a:rPr lang="ru-RU" b="1" dirty="0" err="1" smtClean="0">
                <a:latin typeface="Gabriola" pitchFamily="82" charset="0"/>
              </a:rPr>
              <a:t>Рябцевская</a:t>
            </a:r>
            <a:r>
              <a:rPr lang="ru-RU" b="1" dirty="0" smtClean="0">
                <a:latin typeface="Gabriola" pitchFamily="82" charset="0"/>
              </a:rPr>
              <a:t> школа. Бабушка продолжила учебу. </a:t>
            </a:r>
            <a:r>
              <a:rPr lang="ru-RU" b="1" dirty="0" smtClean="0">
                <a:latin typeface="Gabriola" pitchFamily="82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Gabriola" pitchFamily="82" charset="0"/>
              </a:rPr>
              <a:t>Фото </a:t>
            </a:r>
            <a:r>
              <a:rPr lang="ru-RU" b="1" dirty="0" err="1" smtClean="0">
                <a:solidFill>
                  <a:srgbClr val="FF0000"/>
                </a:solidFill>
                <a:latin typeface="Gabriola" pitchFamily="82" charset="0"/>
              </a:rPr>
              <a:t>рябцевской</a:t>
            </a:r>
            <a:r>
              <a:rPr lang="ru-RU" b="1" dirty="0" smtClean="0">
                <a:solidFill>
                  <a:srgbClr val="FF0000"/>
                </a:solidFill>
                <a:latin typeface="Gabriola" pitchFamily="82" charset="0"/>
              </a:rPr>
              <a:t> школы и на обороте </a:t>
            </a:r>
            <a:endParaRPr lang="ru-RU" b="1" dirty="0" smtClean="0">
              <a:solidFill>
                <a:srgbClr val="FF0000"/>
              </a:solidFill>
              <a:latin typeface="Gabriola" pitchFamily="82" charset="0"/>
            </a:endParaRPr>
          </a:p>
        </p:txBody>
      </p:sp>
      <p:pic>
        <p:nvPicPr>
          <p:cNvPr id="4" name="20180226_225750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20472" y="188640"/>
            <a:ext cx="152400" cy="1524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latin typeface="Gabriola" pitchFamily="82" charset="0"/>
              </a:rPr>
              <a:t>После школы бабушка поступила учиться в Смоленское педагогическое училище, которое закончила в 1948 году с отличием.  По распределению приехала в </a:t>
            </a:r>
            <a:r>
              <a:rPr lang="ru-RU" b="1" dirty="0" err="1" smtClean="0">
                <a:latin typeface="Gabriola" pitchFamily="82" charset="0"/>
              </a:rPr>
              <a:t>Темкинский</a:t>
            </a:r>
            <a:r>
              <a:rPr lang="ru-RU" b="1" dirty="0" smtClean="0">
                <a:latin typeface="Gabriola" pitchFamily="82" charset="0"/>
              </a:rPr>
              <a:t> район. </a:t>
            </a:r>
            <a:endParaRPr lang="ru-RU" b="1" dirty="0" smtClean="0">
              <a:latin typeface="Gabriola" pitchFamily="82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Gabriola" pitchFamily="82" charset="0"/>
              </a:rPr>
              <a:t>Фото училище  2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Gabriola" pitchFamily="82" charset="0"/>
              </a:rPr>
              <a:t>Фото с детьми 1</a:t>
            </a:r>
            <a:endParaRPr lang="ru-RU" b="1" dirty="0" smtClean="0">
              <a:solidFill>
                <a:srgbClr val="FF0000"/>
              </a:solidFill>
              <a:latin typeface="Gabriola" pitchFamily="82" charset="0"/>
            </a:endParaRPr>
          </a:p>
          <a:p>
            <a:pPr>
              <a:buNone/>
            </a:pPr>
            <a:endParaRPr lang="ru-RU" b="1" dirty="0">
              <a:latin typeface="Gabriola" pitchFamily="82" charset="0"/>
            </a:endParaRPr>
          </a:p>
        </p:txBody>
      </p:sp>
      <p:pic>
        <p:nvPicPr>
          <p:cNvPr id="4" name="20180226_225859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20472" y="188640"/>
            <a:ext cx="152400" cy="1524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Gabriola" pitchFamily="82" charset="0"/>
                <a:cs typeface="Gautami" pitchFamily="34" charset="0"/>
              </a:rPr>
              <a:t>      Бабушка </a:t>
            </a:r>
            <a:r>
              <a:rPr lang="ru-RU" b="1" dirty="0" smtClean="0">
                <a:latin typeface="Gabriola" pitchFamily="82" charset="0"/>
                <a:cs typeface="Gautami" pitchFamily="34" charset="0"/>
              </a:rPr>
              <a:t>всегда мечтала стать учителем истории. Поэтому, в 1956 году поступила в Смоленский педагогический институт на исторический факультет</a:t>
            </a:r>
            <a:r>
              <a:rPr lang="ru-RU" b="1" dirty="0" smtClean="0">
                <a:latin typeface="Gabriola" pitchFamily="82" charset="0"/>
                <a:cs typeface="Gautami" pitchFamily="34" charset="0"/>
              </a:rPr>
              <a:t>.</a:t>
            </a:r>
          </a:p>
          <a:p>
            <a:pPr>
              <a:buNone/>
            </a:pPr>
            <a:endParaRPr lang="ru-RU" b="1" dirty="0" smtClean="0">
              <a:latin typeface="Gabriola" pitchFamily="82" charset="0"/>
              <a:cs typeface="Gautami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Gabriola" pitchFamily="82" charset="0"/>
                <a:cs typeface="Gautami" pitchFamily="34" charset="0"/>
              </a:rPr>
              <a:t>диплом </a:t>
            </a:r>
            <a:endParaRPr lang="ru-RU" b="1" dirty="0" smtClean="0">
              <a:solidFill>
                <a:srgbClr val="FF0000"/>
              </a:solidFill>
              <a:latin typeface="Gabriola" pitchFamily="82" charset="0"/>
              <a:cs typeface="Gautami" pitchFamily="34" charset="0"/>
            </a:endParaRPr>
          </a:p>
          <a:p>
            <a:pPr>
              <a:buNone/>
            </a:pPr>
            <a:r>
              <a:rPr lang="ru-RU" b="1" dirty="0" smtClean="0">
                <a:latin typeface="Gabriola" pitchFamily="82" charset="0"/>
                <a:cs typeface="Gautami" pitchFamily="34" charset="0"/>
              </a:rPr>
              <a:t>     </a:t>
            </a:r>
            <a:endParaRPr lang="ru-RU" b="1" dirty="0">
              <a:latin typeface="Gabriola" pitchFamily="82" charset="0"/>
              <a:cs typeface="Gautami" pitchFamily="34" charset="0"/>
            </a:endParaRPr>
          </a:p>
        </p:txBody>
      </p:sp>
      <p:pic>
        <p:nvPicPr>
          <p:cNvPr id="4" name="20180226_230006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20472" y="188640"/>
            <a:ext cx="152400" cy="1524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Gabriola" pitchFamily="82" charset="0"/>
                <a:cs typeface="Gautami" pitchFamily="34" charset="0"/>
              </a:rPr>
              <a:t>    С 1961по 1986 гг. работала директором </a:t>
            </a:r>
            <a:r>
              <a:rPr lang="ru-RU" b="1" dirty="0" err="1" smtClean="0">
                <a:latin typeface="Gabriola" pitchFamily="82" charset="0"/>
                <a:cs typeface="Gautami" pitchFamily="34" charset="0"/>
              </a:rPr>
              <a:t>Власовской</a:t>
            </a:r>
            <a:r>
              <a:rPr lang="ru-RU" b="1" dirty="0" smtClean="0">
                <a:latin typeface="Gabriola" pitchFamily="82" charset="0"/>
                <a:cs typeface="Gautami" pitchFamily="34" charset="0"/>
              </a:rPr>
              <a:t> школы </a:t>
            </a:r>
            <a:r>
              <a:rPr lang="ru-RU" b="1" dirty="0" err="1" smtClean="0">
                <a:latin typeface="Gabriola" pitchFamily="82" charset="0"/>
                <a:cs typeface="Gautami" pitchFamily="34" charset="0"/>
              </a:rPr>
              <a:t>Темкинского</a:t>
            </a:r>
            <a:r>
              <a:rPr lang="ru-RU" b="1" dirty="0" smtClean="0">
                <a:latin typeface="Gabriola" pitchFamily="82" charset="0"/>
                <a:cs typeface="Gautami" pitchFamily="34" charset="0"/>
              </a:rPr>
              <a:t> района</a:t>
            </a:r>
            <a:r>
              <a:rPr lang="ru-RU" b="1" dirty="0" smtClean="0">
                <a:latin typeface="Gabriola" pitchFamily="82" charset="0"/>
                <a:cs typeface="Gautami" pitchFamily="34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latin typeface="Gabriola" pitchFamily="82" charset="0"/>
                <a:cs typeface="Gautami" pitchFamily="34" charset="0"/>
              </a:rPr>
              <a:t> </a:t>
            </a:r>
            <a:r>
              <a:rPr lang="ru-RU" b="1" dirty="0" smtClean="0">
                <a:latin typeface="Gabriola" pitchFamily="82" charset="0"/>
                <a:cs typeface="Gautami" pitchFamily="34" charset="0"/>
              </a:rPr>
              <a:t>   </a:t>
            </a:r>
            <a:r>
              <a:rPr lang="ru-RU" b="1" dirty="0" smtClean="0">
                <a:solidFill>
                  <a:srgbClr val="FF0000"/>
                </a:solidFill>
                <a:latin typeface="Gabriola" pitchFamily="82" charset="0"/>
                <a:cs typeface="Gautami" pitchFamily="34" charset="0"/>
              </a:rPr>
              <a:t>директор коллектив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20180226_230100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20472" y="188640"/>
            <a:ext cx="152400" cy="1524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abriola" pitchFamily="82" charset="0"/>
              </a:rPr>
              <a:t>НАГРАДЫ</a:t>
            </a:r>
            <a:endParaRPr lang="ru-RU" b="1" dirty="0"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latin typeface="Gabriola" pitchFamily="82" charset="0"/>
                <a:cs typeface="Gautami" pitchFamily="34" charset="0"/>
              </a:rPr>
              <a:t>Яковлева Вера Кондратьевна награждена почетными грамотами и медалями: </a:t>
            </a:r>
            <a:br>
              <a:rPr lang="ru-RU" b="1" dirty="0" smtClean="0">
                <a:latin typeface="Gabriola" pitchFamily="82" charset="0"/>
                <a:cs typeface="Gautami" pitchFamily="34" charset="0"/>
              </a:rPr>
            </a:br>
            <a:r>
              <a:rPr lang="ru-RU" b="1" dirty="0" smtClean="0">
                <a:latin typeface="Gabriola" pitchFamily="82" charset="0"/>
                <a:cs typeface="Gautami" pitchFamily="34" charset="0"/>
              </a:rPr>
              <a:t>медалью«За </a:t>
            </a:r>
            <a:r>
              <a:rPr lang="ru-RU" b="1" dirty="0" smtClean="0">
                <a:latin typeface="Gabriola" pitchFamily="82" charset="0"/>
                <a:cs typeface="Gautami" pitchFamily="34" charset="0"/>
              </a:rPr>
              <a:t>долголетний добросовестный труд»</a:t>
            </a:r>
            <a:br>
              <a:rPr lang="ru-RU" b="1" dirty="0" smtClean="0">
                <a:latin typeface="Gabriola" pitchFamily="82" charset="0"/>
                <a:cs typeface="Gautami" pitchFamily="34" charset="0"/>
              </a:rPr>
            </a:br>
            <a:r>
              <a:rPr lang="ru-RU" b="1" dirty="0" smtClean="0">
                <a:latin typeface="Gabriola" pitchFamily="82" charset="0"/>
                <a:cs typeface="Gautami" pitchFamily="34" charset="0"/>
              </a:rPr>
              <a:t>медалью </a:t>
            </a:r>
            <a:r>
              <a:rPr lang="ru-RU" b="1" dirty="0" smtClean="0">
                <a:latin typeface="Gabriola" pitchFamily="82" charset="0"/>
                <a:cs typeface="Gautami" pitchFamily="34" charset="0"/>
              </a:rPr>
              <a:t>«Ветеран труда», </a:t>
            </a:r>
            <a:br>
              <a:rPr lang="ru-RU" b="1" dirty="0" smtClean="0">
                <a:latin typeface="Gabriola" pitchFamily="82" charset="0"/>
                <a:cs typeface="Gautami" pitchFamily="34" charset="0"/>
              </a:rPr>
            </a:br>
            <a:r>
              <a:rPr lang="ru-RU" b="1" dirty="0" smtClean="0">
                <a:latin typeface="Gabriola" pitchFamily="82" charset="0"/>
                <a:cs typeface="Gautami" pitchFamily="34" charset="0"/>
              </a:rPr>
              <a:t>значком </a:t>
            </a:r>
            <a:r>
              <a:rPr lang="ru-RU" b="1" dirty="0" smtClean="0">
                <a:latin typeface="Gabriola" pitchFamily="82" charset="0"/>
                <a:cs typeface="Gautami" pitchFamily="34" charset="0"/>
              </a:rPr>
              <a:t>«Отличник просвещения СССР».</a:t>
            </a:r>
            <a:endParaRPr lang="ru-RU" b="1" dirty="0">
              <a:latin typeface="Gabriola" pitchFamily="82" charset="0"/>
              <a:cs typeface="Gautami" pitchFamily="34" charset="0"/>
            </a:endParaRPr>
          </a:p>
        </p:txBody>
      </p:sp>
      <p:pic>
        <p:nvPicPr>
          <p:cNvPr id="4" name="20180226_230336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20472" y="188640"/>
            <a:ext cx="152400" cy="1524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Саша\Desktop\IMG_0003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76672"/>
            <a:ext cx="3872040" cy="615434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Яковлев Александр Ефимович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latin typeface="Gabriola" pitchFamily="82" charset="0"/>
              </a:rPr>
              <a:t>Мой дедушка, Яковлев Александр Ефимович, родился в деревне Власово </a:t>
            </a:r>
            <a:r>
              <a:rPr lang="ru-RU" b="1" dirty="0" err="1" smtClean="0">
                <a:latin typeface="Gabriola" pitchFamily="82" charset="0"/>
              </a:rPr>
              <a:t>Темкинского</a:t>
            </a:r>
            <a:r>
              <a:rPr lang="ru-RU" b="1" dirty="0" smtClean="0">
                <a:latin typeface="Gabriola" pitchFamily="82" charset="0"/>
              </a:rPr>
              <a:t> </a:t>
            </a:r>
            <a:r>
              <a:rPr lang="ru-RU" b="1" dirty="0" err="1" smtClean="0">
                <a:latin typeface="Gabriola" pitchFamily="82" charset="0"/>
              </a:rPr>
              <a:t>районав</a:t>
            </a:r>
            <a:r>
              <a:rPr lang="ru-RU" b="1" dirty="0" smtClean="0">
                <a:latin typeface="Gabriola" pitchFamily="82" charset="0"/>
              </a:rPr>
              <a:t> 1934 году. </a:t>
            </a:r>
            <a:r>
              <a:rPr lang="ru-RU" b="1" dirty="0" smtClean="0">
                <a:latin typeface="Gabriola" pitchFamily="82" charset="0"/>
              </a:rPr>
              <a:t>Сейчас он- старейший и почетный житель деревни, желанный гость на всех школьных праздниках.  Дедушка работал учителем физической </a:t>
            </a:r>
            <a:r>
              <a:rPr lang="ru-RU" b="1" dirty="0" smtClean="0">
                <a:latin typeface="Gabriola" pitchFamily="82" charset="0"/>
              </a:rPr>
              <a:t>культуры и </a:t>
            </a:r>
            <a:r>
              <a:rPr lang="ru-RU" b="1" dirty="0" smtClean="0">
                <a:latin typeface="Gabriola" pitchFamily="82" charset="0"/>
              </a:rPr>
              <a:t>трудового обучения. Под его руководством школьники занимали призовые места на соревнованиях</a:t>
            </a:r>
            <a:r>
              <a:rPr lang="ru-RU" dirty="0" smtClean="0">
                <a:latin typeface="Gabriola" pitchFamily="82" charset="0"/>
              </a:rPr>
              <a:t>. </a:t>
            </a:r>
            <a:endParaRPr lang="ru-RU" dirty="0">
              <a:latin typeface="Gabriola" pitchFamily="82" charset="0"/>
            </a:endParaRPr>
          </a:p>
        </p:txBody>
      </p:sp>
      <p:pic>
        <p:nvPicPr>
          <p:cNvPr id="4" name="20180226_230626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20472" y="188640"/>
            <a:ext cx="152400" cy="1524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495</Words>
  <Application>Microsoft Office PowerPoint</Application>
  <PresentationFormat>Экран (4:3)</PresentationFormat>
  <Paragraphs>45</Paragraphs>
  <Slides>21</Slides>
  <Notes>0</Notes>
  <HiddenSlides>0</HiddenSlides>
  <MMClips>14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 ПЕДАГОГИЧЕСКАЯ  ДИНАСТИЯ </vt:lpstr>
      <vt:lpstr>Яковлева (Суханова)  Вера Кондратьевна</vt:lpstr>
      <vt:lpstr>Слайд 3</vt:lpstr>
      <vt:lpstr>Слайд 4</vt:lpstr>
      <vt:lpstr>Слайд 5</vt:lpstr>
      <vt:lpstr>Слайд 6</vt:lpstr>
      <vt:lpstr>НАГРАДЫ</vt:lpstr>
      <vt:lpstr>Слайд 8</vt:lpstr>
      <vt:lpstr>Яковлев Александр Ефимович</vt:lpstr>
      <vt:lpstr>Слайд 10</vt:lpstr>
      <vt:lpstr>Пеканова (Яковлева)  Людмила Александровна</vt:lpstr>
      <vt:lpstr>Слайд 12</vt:lpstr>
      <vt:lpstr>Пеканов Анатолий Николаевич плохо слышно</vt:lpstr>
      <vt:lpstr>Синьковская  школа</vt:lpstr>
      <vt:lpstr>Пеканова  Александра Анатольевна</vt:lpstr>
      <vt:lpstr>Кощинская школа</vt:lpstr>
      <vt:lpstr>Копылова Татьяна Ивановна </vt:lpstr>
      <vt:lpstr>Яковлева (Титова)  Людмила Михайловна 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по литературе</dc:title>
  <dc:creator>Наталья</dc:creator>
  <cp:lastModifiedBy>Вадим</cp:lastModifiedBy>
  <cp:revision>64</cp:revision>
  <dcterms:created xsi:type="dcterms:W3CDTF">2014-10-17T02:15:58Z</dcterms:created>
  <dcterms:modified xsi:type="dcterms:W3CDTF">2018-02-26T21:06:55Z</dcterms:modified>
</cp:coreProperties>
</file>