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9" r:id="rId4"/>
    <p:sldId id="257" r:id="rId5"/>
    <p:sldId id="265" r:id="rId6"/>
    <p:sldId id="260" r:id="rId7"/>
    <p:sldId id="266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2FEDD7-830F-4BCD-941E-12FABD573957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B929A6-823D-40F5-8E96-AD844BFA75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Государственное бюджетное дошкольное образовательное                                                                        учреждение  </a:t>
            </a:r>
            <a:r>
              <a:rPr lang="ru-RU" sz="2000" b="1" dirty="0">
                <a:latin typeface="Calibri" panose="020F0502020204030204" pitchFamily="34" charset="0"/>
              </a:rPr>
              <a:t>ц</a:t>
            </a:r>
            <a:r>
              <a:rPr lang="ru-RU" sz="2000" b="1" dirty="0" smtClean="0">
                <a:latin typeface="Calibri" panose="020F0502020204030204" pitchFamily="34" charset="0"/>
              </a:rPr>
              <a:t>ентр развития ребенка - д /сад  №129                                                             Выборгского района  Санкт – Петербурга.</a:t>
            </a:r>
          </a:p>
          <a:p>
            <a:endParaRPr lang="ru-RU" sz="2000" dirty="0" smtClean="0">
              <a:latin typeface="Calibri" panose="020F0502020204030204" pitchFamily="34" charset="0"/>
            </a:endParaRPr>
          </a:p>
          <a:p>
            <a:r>
              <a:rPr lang="ru-RU" sz="2000" dirty="0" smtClean="0">
                <a:latin typeface="Calibri" panose="020F0502020204030204" pitchFamily="34" charset="0"/>
              </a:rPr>
              <a:t>                                 </a:t>
            </a:r>
          </a:p>
          <a:p>
            <a:r>
              <a:rPr lang="ru-RU" sz="2000" dirty="0">
                <a:latin typeface="Calibri" panose="020F0502020204030204" pitchFamily="34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</a:rPr>
              <a:t>                                                   </a:t>
            </a:r>
            <a:r>
              <a:rPr lang="ru-RU" sz="2800" b="1" dirty="0" smtClean="0">
                <a:latin typeface="Calibri" panose="020F0502020204030204" pitchFamily="34" charset="0"/>
              </a:rPr>
              <a:t>ПРЕЗЕНТАЦИЯ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endParaRPr lang="ru-RU" sz="2800" dirty="0">
              <a:latin typeface="Calibri" panose="020F0502020204030204" pitchFamily="34" charset="0"/>
            </a:endParaRPr>
          </a:p>
          <a:p>
            <a:pPr algn="ctr"/>
            <a:r>
              <a:rPr lang="ru-RU" sz="2600" dirty="0" smtClean="0">
                <a:latin typeface="Calibri" panose="020F0502020204030204" pitchFamily="34" charset="0"/>
              </a:rPr>
              <a:t> </a:t>
            </a:r>
            <a:r>
              <a:rPr lang="ru-RU" sz="2400" b="1" dirty="0" smtClean="0">
                <a:latin typeface="Calibri" panose="020F0502020204030204" pitchFamily="34" charset="0"/>
              </a:rPr>
              <a:t>«Методическая  </a:t>
            </a:r>
            <a:r>
              <a:rPr lang="ru-RU" sz="2400" b="1" dirty="0">
                <a:latin typeface="Calibri" panose="020F0502020204030204" pitchFamily="34" charset="0"/>
              </a:rPr>
              <a:t>разработка по использованию  </a:t>
            </a:r>
            <a:r>
              <a:rPr lang="ru-RU" sz="2400" b="1" dirty="0" smtClean="0">
                <a:latin typeface="Calibri" panose="020F0502020204030204" pitchFamily="34" charset="0"/>
              </a:rPr>
              <a:t>                         ПОТЕШЕК  </a:t>
            </a:r>
            <a:r>
              <a:rPr lang="ru-RU" sz="2400" b="1" dirty="0">
                <a:latin typeface="Calibri" panose="020F0502020204030204" pitchFamily="34" charset="0"/>
              </a:rPr>
              <a:t>в режимных </a:t>
            </a:r>
            <a:r>
              <a:rPr lang="ru-RU" sz="2400" b="1" dirty="0" smtClean="0">
                <a:latin typeface="Calibri" panose="020F0502020204030204" pitchFamily="34" charset="0"/>
              </a:rPr>
              <a:t> моментах                                                                   с детьми  </a:t>
            </a:r>
            <a:r>
              <a:rPr lang="ru-RU" sz="2400" b="1" dirty="0">
                <a:latin typeface="Calibri" panose="020F0502020204030204" pitchFamily="34" charset="0"/>
              </a:rPr>
              <a:t>раннего </a:t>
            </a:r>
            <a:r>
              <a:rPr lang="ru-RU" sz="2400" b="1" dirty="0" smtClean="0">
                <a:latin typeface="Calibri" panose="020F0502020204030204" pitchFamily="34" charset="0"/>
              </a:rPr>
              <a:t> возраста</a:t>
            </a:r>
            <a:r>
              <a:rPr lang="ru-RU" sz="2400" b="1" dirty="0">
                <a:latin typeface="Calibri" panose="020F0502020204030204" pitchFamily="34" charset="0"/>
              </a:rPr>
              <a:t>». </a:t>
            </a:r>
            <a:r>
              <a:rPr lang="ru-RU" sz="2400" b="1" dirty="0" smtClean="0">
                <a:latin typeface="Calibri" panose="020F0502020204030204" pitchFamily="34" charset="0"/>
              </a:rPr>
              <a:t>  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5157192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libri" panose="020F0502020204030204" pitchFamily="34" charset="0"/>
              </a:rPr>
              <a:t>Подготовила воспитатель: Орехова Л.Б.</a:t>
            </a:r>
          </a:p>
          <a:p>
            <a:endParaRPr lang="ru-RU" sz="2000" b="1" dirty="0">
              <a:latin typeface="Calibri" panose="020F0502020204030204" pitchFamily="34" charset="0"/>
            </a:endParaRPr>
          </a:p>
          <a:p>
            <a:r>
              <a:rPr lang="ru-RU" sz="2000" b="1" dirty="0" smtClean="0">
                <a:latin typeface="Calibri" panose="020F0502020204030204" pitchFamily="34" charset="0"/>
              </a:rPr>
              <a:t>2019 г</a:t>
            </a:r>
            <a:r>
              <a:rPr lang="ru-RU" sz="2000" dirty="0" smtClean="0">
                <a:latin typeface="Calibri" panose="020F0502020204030204" pitchFamily="34" charset="0"/>
              </a:rPr>
              <a:t>.</a:t>
            </a:r>
            <a:endParaRPr lang="ru-R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8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7" y="260648"/>
            <a:ext cx="681080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Calibri" panose="020F0502020204030204" pitchFamily="34" charset="0"/>
              </a:rPr>
              <a:t>   Дети часто капризничают  во время умывания, одевания, во время приёма пищи, помогут в этом ПОТЕШКИ.  С ПОТЕШКАМИ, песнями да прибаутками любое дело идет веселее! Эта истина нашла воплощение в русском народном творчестве, незыблемые шедевры которого дошли и до наших времен. ПОТЕШКИ </a:t>
            </a:r>
            <a:r>
              <a:rPr lang="ru-RU" sz="2000" b="1" dirty="0">
                <a:latin typeface="Calibri" panose="020F0502020204030204" pitchFamily="34" charset="0"/>
              </a:rPr>
              <a:t>во </a:t>
            </a:r>
            <a:r>
              <a:rPr lang="ru-RU" sz="2000" b="1" dirty="0" smtClean="0">
                <a:latin typeface="Calibri" panose="020F0502020204030204" pitchFamily="34" charset="0"/>
              </a:rPr>
              <a:t>время приема пищи помогут прежде всего маме сделать этот процесс проще, ведь  многие дети так любят покапризничать за </a:t>
            </a:r>
            <a:r>
              <a:rPr lang="ru-RU" sz="2000" b="1" dirty="0">
                <a:latin typeface="Calibri" panose="020F0502020204030204" pitchFamily="34" charset="0"/>
              </a:rPr>
              <a:t>столом, многие дети плохо </a:t>
            </a:r>
            <a:r>
              <a:rPr lang="ru-RU" sz="2000" b="1" dirty="0" smtClean="0">
                <a:latin typeface="Calibri" panose="020F0502020204030204" pitchFamily="34" charset="0"/>
              </a:rPr>
              <a:t>едят</a:t>
            </a:r>
            <a:r>
              <a:rPr lang="ru-RU" sz="2000" b="1" dirty="0">
                <a:latin typeface="Calibri" panose="020F0502020204030204" pitchFamily="34" charset="0"/>
              </a:rPr>
              <a:t>. </a:t>
            </a:r>
            <a:r>
              <a:rPr lang="ru-RU" sz="2000" b="1" dirty="0" smtClean="0">
                <a:latin typeface="Calibri" panose="020F0502020204030204" pitchFamily="34" charset="0"/>
              </a:rPr>
              <a:t>ПОТЕШКИ помогут ребенку настроиться </a:t>
            </a:r>
            <a:r>
              <a:rPr lang="ru-RU" sz="2000" b="1" dirty="0">
                <a:latin typeface="Calibri" panose="020F0502020204030204" pitchFamily="34" charset="0"/>
              </a:rPr>
              <a:t>на прием пищи, развивают </a:t>
            </a:r>
            <a:r>
              <a:rPr lang="ru-RU" sz="2000" b="1" dirty="0" smtClean="0">
                <a:latin typeface="Calibri" panose="020F0502020204030204" pitchFamily="34" charset="0"/>
              </a:rPr>
              <a:t>речь и память ребенка, </a:t>
            </a:r>
            <a:r>
              <a:rPr lang="ru-RU" sz="2000" b="1" dirty="0">
                <a:latin typeface="Calibri" panose="020F0502020204030204" pitchFamily="34" charset="0"/>
              </a:rPr>
              <a:t>дают знания о названиях продуктов. В</a:t>
            </a:r>
            <a:r>
              <a:rPr lang="ru-RU" sz="2000" b="1" dirty="0" smtClean="0">
                <a:latin typeface="Calibri" panose="020F0502020204030204" pitchFamily="34" charset="0"/>
              </a:rPr>
              <a:t>о </a:t>
            </a:r>
            <a:r>
              <a:rPr lang="ru-RU" sz="2000" b="1" dirty="0">
                <a:latin typeface="Calibri" panose="020F0502020204030204" pitchFamily="34" charset="0"/>
              </a:rPr>
              <a:t>время умывания, некоторые дети </a:t>
            </a:r>
            <a:r>
              <a:rPr lang="ru-RU" sz="2000" b="1" dirty="0" smtClean="0">
                <a:latin typeface="Calibri" panose="020F0502020204030204" pitchFamily="34" charset="0"/>
              </a:rPr>
              <a:t>капризничают, боятся </a:t>
            </a:r>
            <a:r>
              <a:rPr lang="ru-RU" sz="2000" b="1" dirty="0">
                <a:latin typeface="Calibri" panose="020F0502020204030204" pitchFamily="34" charset="0"/>
              </a:rPr>
              <a:t>воды. </a:t>
            </a:r>
            <a:r>
              <a:rPr lang="ru-RU" sz="2000" b="1" dirty="0" smtClean="0">
                <a:latin typeface="Calibri" panose="020F0502020204030204" pitchFamily="34" charset="0"/>
              </a:rPr>
              <a:t>Слушая текст ПОТЕШЕК, ребенок успокаивается</a:t>
            </a:r>
            <a:r>
              <a:rPr lang="ru-RU" sz="2000" b="1" dirty="0">
                <a:latin typeface="Calibri" panose="020F0502020204030204" pitchFamily="34" charset="0"/>
              </a:rPr>
              <a:t>, забывает  </a:t>
            </a:r>
            <a:r>
              <a:rPr lang="ru-RU" sz="2000" b="1" dirty="0" smtClean="0">
                <a:latin typeface="Calibri" panose="020F0502020204030204" pitchFamily="34" charset="0"/>
              </a:rPr>
              <a:t>о </a:t>
            </a:r>
            <a:r>
              <a:rPr lang="ru-RU" sz="2000" b="1" dirty="0">
                <a:latin typeface="Calibri" panose="020F0502020204030204" pitchFamily="34" charset="0"/>
              </a:rPr>
              <a:t>своих страхах, запоминает названия разных частей </a:t>
            </a:r>
            <a:r>
              <a:rPr lang="ru-RU" sz="2000" b="1" dirty="0" smtClean="0">
                <a:latin typeface="Calibri" panose="020F0502020204030204" pitchFamily="34" charset="0"/>
              </a:rPr>
              <a:t>тела. При одевании помогают  не грозные слова «давай быстрее», «не вертись», а веселые ПОТЕШКИ.  </a:t>
            </a:r>
            <a:r>
              <a:rPr lang="ru-RU" sz="2000" b="1" dirty="0">
                <a:latin typeface="Calibri" panose="020F0502020204030204" pitchFamily="34" charset="0"/>
              </a:rPr>
              <a:t>Дети часто просыпаются в плохом настроении, не хотят вставать, капризничают, ребенок слушает текст ПОТЕШКИ , </a:t>
            </a:r>
            <a:r>
              <a:rPr lang="ru-RU" sz="2000" b="1" dirty="0" smtClean="0">
                <a:latin typeface="Calibri" panose="020F0502020204030204" pitchFamily="34" charset="0"/>
              </a:rPr>
              <a:t>успокаивается, встает в хорошем настроении, улыбается.</a:t>
            </a:r>
          </a:p>
        </p:txBody>
      </p:sp>
      <p:pic>
        <p:nvPicPr>
          <p:cNvPr id="1026" name="Picture 2" descr="C:\Users\User\Desktop\Детский Сад\БЕЗ фона На БЕЛОМ фоне Плюс\Без фона ЛЮДИ\0_122905_f8d2b3ab_orig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7"/>
          <a:stretch/>
        </p:blipFill>
        <p:spPr bwMode="auto">
          <a:xfrm>
            <a:off x="7205298" y="692696"/>
            <a:ext cx="154316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09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Потешки др\animacionnyy-malysh-i-zayac-vozle-rukomoynik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2" t="4927" r="22309" b="8167"/>
          <a:stretch/>
        </p:blipFill>
        <p:spPr bwMode="auto">
          <a:xfrm>
            <a:off x="755576" y="549844"/>
            <a:ext cx="1383883" cy="111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2060848"/>
            <a:ext cx="33843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Водичка, водичка,</a:t>
            </a:r>
          </a:p>
          <a:p>
            <a:r>
              <a:rPr lang="ru-RU" dirty="0" smtClean="0"/>
              <a:t>Умой моё личико,</a:t>
            </a:r>
          </a:p>
          <a:p>
            <a:r>
              <a:rPr lang="ru-RU" dirty="0" smtClean="0"/>
              <a:t>Чтобы глазоньки блестели,</a:t>
            </a:r>
          </a:p>
          <a:p>
            <a:r>
              <a:rPr lang="ru-RU" dirty="0" smtClean="0"/>
              <a:t>Чтобы щёчки краснели,</a:t>
            </a:r>
          </a:p>
          <a:p>
            <a:r>
              <a:rPr lang="ru-RU" dirty="0" smtClean="0"/>
              <a:t>Чтоб смеялся роток,</a:t>
            </a:r>
          </a:p>
          <a:p>
            <a:r>
              <a:rPr lang="ru-RU" dirty="0" smtClean="0"/>
              <a:t>И блестел наш зубок.</a:t>
            </a:r>
          </a:p>
          <a:p>
            <a:endParaRPr lang="ru-RU" dirty="0"/>
          </a:p>
          <a:p>
            <a:r>
              <a:rPr lang="ru-RU" dirty="0" smtClean="0"/>
              <a:t>Знаем, знаем, да-да-да,</a:t>
            </a:r>
          </a:p>
          <a:p>
            <a:r>
              <a:rPr lang="ru-RU" dirty="0" smtClean="0"/>
              <a:t>Где ты прячешься, вода!</a:t>
            </a:r>
          </a:p>
          <a:p>
            <a:r>
              <a:rPr lang="ru-RU" dirty="0" smtClean="0"/>
              <a:t>Выходи, водица,</a:t>
            </a:r>
          </a:p>
          <a:p>
            <a:r>
              <a:rPr lang="ru-RU" dirty="0" smtClean="0"/>
              <a:t>Мы пришли помыться!</a:t>
            </a:r>
          </a:p>
          <a:p>
            <a:r>
              <a:rPr lang="ru-RU" dirty="0" smtClean="0"/>
              <a:t>Лейся на ладошку</a:t>
            </a:r>
          </a:p>
          <a:p>
            <a:r>
              <a:rPr lang="ru-RU" dirty="0" smtClean="0"/>
              <a:t>Понемножку.</a:t>
            </a:r>
          </a:p>
          <a:p>
            <a:r>
              <a:rPr lang="ru-RU" dirty="0" smtClean="0"/>
              <a:t>Лейся, лейся, лейся</a:t>
            </a:r>
          </a:p>
          <a:p>
            <a:r>
              <a:rPr lang="ru-RU" dirty="0" smtClean="0"/>
              <a:t>Посмелей.</a:t>
            </a:r>
          </a:p>
          <a:p>
            <a:r>
              <a:rPr lang="ru-RU" dirty="0" smtClean="0"/>
              <a:t>Маша, умывайся веселей!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3140968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Кран, откройся! Нос, умойся!</a:t>
            </a:r>
          </a:p>
          <a:p>
            <a:r>
              <a:rPr lang="ru-RU" dirty="0" smtClean="0"/>
              <a:t>Мойтесь сразу, оба глаза!</a:t>
            </a:r>
          </a:p>
          <a:p>
            <a:r>
              <a:rPr lang="ru-RU" dirty="0" smtClean="0"/>
              <a:t>Мойтесь, уши, мойся, шейка!</a:t>
            </a:r>
          </a:p>
          <a:p>
            <a:r>
              <a:rPr lang="ru-RU" dirty="0" smtClean="0"/>
              <a:t>Шейка, мойся хорошенько!</a:t>
            </a:r>
          </a:p>
          <a:p>
            <a:r>
              <a:rPr lang="ru-RU" dirty="0" smtClean="0"/>
              <a:t>Мойся, мойся, обливайся!</a:t>
            </a:r>
          </a:p>
          <a:p>
            <a:r>
              <a:rPr lang="ru-RU" dirty="0" smtClean="0"/>
              <a:t>Грязь, смывайся! Грязь, смывайся!</a:t>
            </a:r>
          </a:p>
          <a:p>
            <a:endParaRPr lang="ru-RU" dirty="0"/>
          </a:p>
          <a:p>
            <a:r>
              <a:rPr lang="ru-RU" dirty="0" smtClean="0"/>
              <a:t>Ай, лады, лады, лады,</a:t>
            </a:r>
          </a:p>
          <a:p>
            <a:r>
              <a:rPr lang="ru-RU" dirty="0" smtClean="0"/>
              <a:t>Не боимся мы воды,</a:t>
            </a:r>
          </a:p>
          <a:p>
            <a:r>
              <a:rPr lang="ru-RU" dirty="0" smtClean="0"/>
              <a:t>Чисто умываемся,</a:t>
            </a:r>
          </a:p>
          <a:p>
            <a:r>
              <a:rPr lang="ru-RU" dirty="0" smtClean="0"/>
              <a:t>Маме улыбаемся.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3848" y="188640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Дети часто капризничают </a:t>
            </a:r>
            <a:r>
              <a:rPr lang="ru-RU" b="1" dirty="0" smtClean="0"/>
              <a:t>во </a:t>
            </a:r>
            <a:r>
              <a:rPr lang="ru-RU" b="1" dirty="0"/>
              <a:t>время </a:t>
            </a:r>
            <a:r>
              <a:rPr lang="ru-RU" b="1" dirty="0" smtClean="0"/>
              <a:t>умывания, некоторые дети боятся воды. Помогут ПОТЕШКИ, ребенок слушает текст, успокаивается, забывает    о своих страхах, запоминает названия разных частей тела, развивается память, речь ребенка.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742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60e5d6241c8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" t="3903" r="4010"/>
          <a:stretch/>
        </p:blipFill>
        <p:spPr bwMode="auto">
          <a:xfrm>
            <a:off x="539552" y="476672"/>
            <a:ext cx="1242139" cy="94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332656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Потешки</a:t>
            </a:r>
            <a:r>
              <a:rPr lang="ru-RU" b="1" dirty="0"/>
              <a:t> во время приема пищи помогут </a:t>
            </a:r>
            <a:r>
              <a:rPr lang="ru-RU" b="1" dirty="0" smtClean="0"/>
              <a:t>сделать </a:t>
            </a:r>
            <a:r>
              <a:rPr lang="ru-RU" b="1" dirty="0"/>
              <a:t>этот процесс проще, </a:t>
            </a:r>
            <a:r>
              <a:rPr lang="ru-RU" b="1" dirty="0" smtClean="0"/>
              <a:t>дети часто капризничают </a:t>
            </a:r>
            <a:r>
              <a:rPr lang="ru-RU" b="1" dirty="0"/>
              <a:t>за столом, </a:t>
            </a:r>
            <a:r>
              <a:rPr lang="ru-RU" b="1" dirty="0" smtClean="0"/>
              <a:t>многие дети плохо едят</a:t>
            </a:r>
            <a:r>
              <a:rPr lang="ru-RU" b="1" dirty="0"/>
              <a:t>, </a:t>
            </a:r>
            <a:r>
              <a:rPr lang="ru-RU" b="1" dirty="0" err="1" smtClean="0"/>
              <a:t>Потешки</a:t>
            </a:r>
            <a:r>
              <a:rPr lang="ru-RU" b="1" dirty="0" smtClean="0"/>
              <a:t> помогут </a:t>
            </a:r>
            <a:r>
              <a:rPr lang="ru-RU" b="1" dirty="0"/>
              <a:t>ребенку настроиться на прием </a:t>
            </a:r>
            <a:r>
              <a:rPr lang="ru-RU" b="1" dirty="0" smtClean="0"/>
              <a:t>пищи, развивают речь ребенка, дают знания о названиях продуктов.</a:t>
            </a:r>
            <a:endParaRPr lang="ru-RU" b="1" dirty="0"/>
          </a:p>
          <a:p>
            <a:pPr algn="ctr"/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076056" y="1844824"/>
            <a:ext cx="3744416" cy="4945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Ладушки — ладушки.</a:t>
            </a:r>
          </a:p>
          <a:p>
            <a:r>
              <a:rPr lang="ru-RU" dirty="0" smtClean="0"/>
              <a:t>Где были?  У бабушки.</a:t>
            </a:r>
          </a:p>
          <a:p>
            <a:r>
              <a:rPr lang="ru-RU" dirty="0" smtClean="0"/>
              <a:t>Что ели?  Кашку,                                     </a:t>
            </a:r>
            <a:r>
              <a:rPr lang="ru-RU" dirty="0"/>
              <a:t>П</a:t>
            </a:r>
            <a:r>
              <a:rPr lang="ru-RU" dirty="0" smtClean="0"/>
              <a:t>или  </a:t>
            </a:r>
            <a:r>
              <a:rPr lang="ru-RU" dirty="0" err="1" smtClean="0"/>
              <a:t>простоквашку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 что на закуску?</a:t>
            </a:r>
          </a:p>
          <a:p>
            <a:r>
              <a:rPr lang="ru-RU" dirty="0" smtClean="0"/>
              <a:t>Солёную  </a:t>
            </a:r>
            <a:r>
              <a:rPr lang="ru-RU" dirty="0" err="1" smtClean="0"/>
              <a:t>капустку</a:t>
            </a:r>
            <a:r>
              <a:rPr lang="ru-RU" dirty="0" smtClean="0"/>
              <a:t> и огурец.</a:t>
            </a:r>
          </a:p>
          <a:p>
            <a:r>
              <a:rPr lang="ru-RU" dirty="0" smtClean="0"/>
              <a:t>Кто всё съел – молодец!</a:t>
            </a:r>
          </a:p>
          <a:p>
            <a:endParaRPr lang="ru-RU" dirty="0"/>
          </a:p>
          <a:p>
            <a:r>
              <a:rPr lang="ru-RU" dirty="0"/>
              <a:t>Лепим, лепим пирожки,</a:t>
            </a:r>
          </a:p>
          <a:p>
            <a:r>
              <a:rPr lang="ru-RU" dirty="0"/>
              <a:t>Замесили из муки,</a:t>
            </a:r>
          </a:p>
          <a:p>
            <a:r>
              <a:rPr lang="ru-RU" dirty="0"/>
              <a:t>Сели мы на лавочку,</a:t>
            </a:r>
          </a:p>
          <a:p>
            <a:r>
              <a:rPr lang="ru-RU" dirty="0"/>
              <a:t>Угостили бабушку,</a:t>
            </a:r>
          </a:p>
          <a:p>
            <a:r>
              <a:rPr lang="ru-RU" dirty="0"/>
              <a:t>Побежали в огород,</a:t>
            </a:r>
          </a:p>
          <a:p>
            <a:r>
              <a:rPr lang="ru-RU" dirty="0"/>
              <a:t>Там собрался весь народ,</a:t>
            </a:r>
          </a:p>
          <a:p>
            <a:r>
              <a:rPr lang="ru-RU" dirty="0"/>
              <a:t>Вот котёнку пирожок,</a:t>
            </a:r>
          </a:p>
          <a:p>
            <a:r>
              <a:rPr lang="ru-RU" dirty="0"/>
              <a:t>Вот утёнку пирожок,</a:t>
            </a:r>
          </a:p>
          <a:p>
            <a:r>
              <a:rPr lang="ru-RU" dirty="0"/>
              <a:t>И Серёжке на зубок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492896"/>
            <a:ext cx="41044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Варись, варись, кашка,</a:t>
            </a:r>
          </a:p>
          <a:p>
            <a:r>
              <a:rPr lang="ru-RU" dirty="0"/>
              <a:t>В голубенькой чашке,</a:t>
            </a:r>
          </a:p>
          <a:p>
            <a:r>
              <a:rPr lang="ru-RU" dirty="0"/>
              <a:t>Варись поскорее,</a:t>
            </a:r>
          </a:p>
          <a:p>
            <a:r>
              <a:rPr lang="ru-RU" dirty="0"/>
              <a:t>Булькай веселее.</a:t>
            </a:r>
          </a:p>
          <a:p>
            <a:r>
              <a:rPr lang="ru-RU" dirty="0"/>
              <a:t>Варись, кашка, сладка,</a:t>
            </a:r>
          </a:p>
          <a:p>
            <a:r>
              <a:rPr lang="ru-RU" dirty="0"/>
              <a:t>Из густого молока,</a:t>
            </a:r>
          </a:p>
          <a:p>
            <a:r>
              <a:rPr lang="ru-RU" dirty="0"/>
              <a:t>Из густого молока,</a:t>
            </a:r>
          </a:p>
          <a:p>
            <a:r>
              <a:rPr lang="ru-RU" dirty="0"/>
              <a:t>Да из манной крупки.</a:t>
            </a:r>
          </a:p>
          <a:p>
            <a:r>
              <a:rPr lang="ru-RU" dirty="0"/>
              <a:t>У того, кто кашку съест,</a:t>
            </a:r>
          </a:p>
          <a:p>
            <a:r>
              <a:rPr lang="ru-RU" dirty="0"/>
              <a:t>Вырастут все зубки.</a:t>
            </a:r>
          </a:p>
          <a:p>
            <a:endParaRPr lang="ru-RU" dirty="0"/>
          </a:p>
          <a:p>
            <a:r>
              <a:rPr lang="ru-RU" dirty="0"/>
              <a:t>Ай, ту-ту, ай, ту-ту,</a:t>
            </a:r>
          </a:p>
          <a:p>
            <a:r>
              <a:rPr lang="ru-RU" dirty="0"/>
              <a:t>Вари кашку крутую,</a:t>
            </a:r>
          </a:p>
          <a:p>
            <a:r>
              <a:rPr lang="ru-RU" dirty="0"/>
              <a:t>Подливай молочка,</a:t>
            </a:r>
          </a:p>
          <a:p>
            <a:r>
              <a:rPr lang="ru-RU" dirty="0"/>
              <a:t>Накорми малыша.</a:t>
            </a:r>
          </a:p>
        </p:txBody>
      </p:sp>
    </p:spTree>
    <p:extLst>
      <p:ext uri="{BB962C8B-B14F-4D97-AF65-F5344CB8AC3E}">
        <p14:creationId xmlns:p14="http://schemas.microsoft.com/office/powerpoint/2010/main" val="265840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16742"/>
            <a:ext cx="36724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Ладушки, ладушки,</a:t>
            </a:r>
          </a:p>
          <a:p>
            <a:r>
              <a:rPr lang="ru-RU" dirty="0" smtClean="0"/>
              <a:t>Испечём оладушки.</a:t>
            </a:r>
          </a:p>
          <a:p>
            <a:r>
              <a:rPr lang="ru-RU" dirty="0" smtClean="0"/>
              <a:t>На окно поставим.</a:t>
            </a:r>
          </a:p>
          <a:p>
            <a:r>
              <a:rPr lang="ru-RU" dirty="0" smtClean="0"/>
              <a:t>Остывать заставим.</a:t>
            </a:r>
          </a:p>
          <a:p>
            <a:r>
              <a:rPr lang="ru-RU" dirty="0" smtClean="0"/>
              <a:t>Немного погодим,</a:t>
            </a:r>
          </a:p>
          <a:p>
            <a:r>
              <a:rPr lang="ru-RU" dirty="0" smtClean="0"/>
              <a:t>Всем оладушек дадим.</a:t>
            </a:r>
          </a:p>
          <a:p>
            <a:r>
              <a:rPr lang="ru-RU" dirty="0" smtClean="0"/>
              <a:t>А остынут — поедим</a:t>
            </a:r>
          </a:p>
          <a:p>
            <a:r>
              <a:rPr lang="ru-RU" dirty="0" smtClean="0"/>
              <a:t>И воробышкам дадим.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Лепим мы куличи,</a:t>
            </a:r>
          </a:p>
          <a:p>
            <a:r>
              <a:rPr lang="ru-RU" dirty="0"/>
              <a:t>Круглые как личико.</a:t>
            </a:r>
          </a:p>
          <a:p>
            <a:r>
              <a:rPr lang="ru-RU" dirty="0"/>
              <a:t>Достаем из печи,</a:t>
            </a:r>
          </a:p>
          <a:p>
            <a:r>
              <a:rPr lang="ru-RU" dirty="0"/>
              <a:t>Вкусные куличики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16632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err="1" smtClean="0">
                <a:latin typeface="Calibri" panose="020F0502020204030204" pitchFamily="34" charset="0"/>
              </a:rPr>
              <a:t>Потешки</a:t>
            </a:r>
            <a:r>
              <a:rPr lang="ru-RU" sz="2000" b="1" u="sng" dirty="0" smtClean="0">
                <a:latin typeface="Calibri" panose="020F0502020204030204" pitchFamily="34" charset="0"/>
              </a:rPr>
              <a:t>   во  время  приема   пищи</a:t>
            </a:r>
            <a:r>
              <a:rPr lang="ru-RU" sz="2000" b="1" u="sng" dirty="0" smtClean="0"/>
              <a:t>.</a:t>
            </a:r>
            <a:endParaRPr lang="ru-RU" sz="2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588751"/>
            <a:ext cx="34563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Ну-ка, ну-ка, ну-ка, ну ли!</a:t>
            </a:r>
          </a:p>
          <a:p>
            <a:r>
              <a:rPr lang="ru-RU" dirty="0" smtClean="0"/>
              <a:t>Не ворчите вы , кастрюли,</a:t>
            </a:r>
          </a:p>
          <a:p>
            <a:r>
              <a:rPr lang="ru-RU" dirty="0" smtClean="0"/>
              <a:t>Не ворчите, не шипите,</a:t>
            </a:r>
          </a:p>
          <a:p>
            <a:r>
              <a:rPr lang="ru-RU" dirty="0" smtClean="0"/>
              <a:t>Кашку сладкую варите,</a:t>
            </a:r>
          </a:p>
          <a:p>
            <a:r>
              <a:rPr lang="ru-RU" dirty="0" smtClean="0"/>
              <a:t>Кашку сладкую сварили</a:t>
            </a:r>
          </a:p>
          <a:p>
            <a:r>
              <a:rPr lang="ru-RU" dirty="0" smtClean="0"/>
              <a:t>И …(имя ребенка) Полину накормили!</a:t>
            </a:r>
          </a:p>
          <a:p>
            <a:endParaRPr lang="ru-RU" dirty="0"/>
          </a:p>
          <a:p>
            <a:r>
              <a:rPr lang="ru-RU" dirty="0"/>
              <a:t>Лепим, лепим пирожки,</a:t>
            </a:r>
          </a:p>
          <a:p>
            <a:r>
              <a:rPr lang="ru-RU" dirty="0"/>
              <a:t>Замесили из муки,</a:t>
            </a:r>
          </a:p>
          <a:p>
            <a:r>
              <a:rPr lang="ru-RU" dirty="0"/>
              <a:t>Сели мы на лавочку,</a:t>
            </a:r>
          </a:p>
          <a:p>
            <a:r>
              <a:rPr lang="ru-RU" dirty="0"/>
              <a:t>Угостили бабушку,</a:t>
            </a:r>
          </a:p>
          <a:p>
            <a:r>
              <a:rPr lang="ru-RU" dirty="0"/>
              <a:t>Побежали в огород,</a:t>
            </a:r>
          </a:p>
          <a:p>
            <a:r>
              <a:rPr lang="ru-RU" dirty="0"/>
              <a:t>Там собрался весь народ,</a:t>
            </a:r>
          </a:p>
          <a:p>
            <a:r>
              <a:rPr lang="ru-RU" dirty="0"/>
              <a:t>Вот котёнку пирожок,</a:t>
            </a:r>
          </a:p>
          <a:p>
            <a:r>
              <a:rPr lang="ru-RU" dirty="0"/>
              <a:t>Вот утёнку пирожок,</a:t>
            </a:r>
          </a:p>
          <a:p>
            <a:r>
              <a:rPr lang="ru-RU" dirty="0"/>
              <a:t>И Серёжке на зубок.</a:t>
            </a:r>
          </a:p>
          <a:p>
            <a:endParaRPr lang="ru-RU" dirty="0" smtClean="0"/>
          </a:p>
          <a:p>
            <a:r>
              <a:rPr lang="ru-RU" dirty="0" smtClean="0"/>
              <a:t>Тушки, </a:t>
            </a:r>
            <a:r>
              <a:rPr lang="ru-RU" dirty="0" err="1" smtClean="0"/>
              <a:t>тутушки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Пекла мама ватрушки,</a:t>
            </a:r>
          </a:p>
          <a:p>
            <a:r>
              <a:rPr lang="ru-RU" dirty="0" smtClean="0"/>
              <a:t>Пекла мама ватрушки</a:t>
            </a:r>
          </a:p>
          <a:p>
            <a:r>
              <a:rPr lang="ru-RU" dirty="0" smtClean="0"/>
              <a:t>Для любимого Ванюшки.</a:t>
            </a:r>
          </a:p>
        </p:txBody>
      </p:sp>
      <p:pic>
        <p:nvPicPr>
          <p:cNvPr id="1026" name="Picture 2" descr="C:\Users\User\Desktop\Детский Сад\БЕЗ фона На БЕЛОМ фоне Плюс\Без фона ЛЮДИ\0_8b6d9_f3a481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29200"/>
            <a:ext cx="987698" cy="8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1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000" b="1" dirty="0" smtClean="0">
                <a:latin typeface="Calibri" panose="020F0502020204030204" pitchFamily="34" charset="0"/>
              </a:rPr>
              <a:t>При  ОДЕВАНИИ  помогают  не  грозные  слова  «давай  быстрее»,                              «не  вертись», а веселые  ПОТЕШКИ, слушая текст, ребенок успокаивается, запоминает названия частей тела, одежды.</a:t>
            </a:r>
            <a:endParaRPr lang="ru-RU" b="1" dirty="0" smtClean="0"/>
          </a:p>
          <a:p>
            <a:endParaRPr lang="ru-RU" dirty="0" smtClean="0"/>
          </a:p>
          <a:p>
            <a:r>
              <a:rPr lang="ru-RU" dirty="0" smtClean="0"/>
              <a:t>На майку с трусами надеть мы должны</a:t>
            </a:r>
          </a:p>
          <a:p>
            <a:r>
              <a:rPr lang="ru-RU" dirty="0" smtClean="0"/>
              <a:t>Колготки, рубашку, тёплые штаны,</a:t>
            </a:r>
          </a:p>
          <a:p>
            <a:r>
              <a:rPr lang="ru-RU" dirty="0" smtClean="0"/>
              <a:t>Носочки на ножки и кофту наверх.</a:t>
            </a:r>
          </a:p>
          <a:p>
            <a:r>
              <a:rPr lang="ru-RU" dirty="0" smtClean="0"/>
              <a:t>Кто первый оделся? Ну, кто быстрей всех?</a:t>
            </a:r>
          </a:p>
          <a:p>
            <a:r>
              <a:rPr lang="ru-RU" dirty="0" smtClean="0"/>
              <a:t>Теперь мы из шкафа сапожки возьмем</a:t>
            </a:r>
          </a:p>
          <a:p>
            <a:r>
              <a:rPr lang="ru-RU" dirty="0" smtClean="0"/>
              <a:t>И шапки оденем, и в куртки нырнем!</a:t>
            </a:r>
          </a:p>
          <a:p>
            <a:r>
              <a:rPr lang="ru-RU" dirty="0" smtClean="0"/>
              <a:t>Осталось нам только замки застегнуть.</a:t>
            </a:r>
          </a:p>
          <a:p>
            <a:r>
              <a:rPr lang="ru-RU" dirty="0" smtClean="0"/>
              <a:t>И можем все вместе отправиться в путь!</a:t>
            </a:r>
          </a:p>
          <a:p>
            <a:endParaRPr lang="ru-RU" dirty="0"/>
          </a:p>
          <a:p>
            <a:r>
              <a:rPr lang="ru-RU" dirty="0" smtClean="0"/>
              <a:t>Мы с тобой пойдем гулять.  Будем с детками играть.</a:t>
            </a:r>
          </a:p>
          <a:p>
            <a:r>
              <a:rPr lang="ru-RU" dirty="0" smtClean="0"/>
              <a:t>Чтобы Катенька моя  Не замерзла никогда.</a:t>
            </a:r>
          </a:p>
          <a:p>
            <a:r>
              <a:rPr lang="ru-RU" dirty="0" smtClean="0"/>
              <a:t>Мы наденем шапочку,  Чтобы спрятать ушки,</a:t>
            </a:r>
          </a:p>
          <a:p>
            <a:r>
              <a:rPr lang="ru-RU" dirty="0" smtClean="0"/>
              <a:t>У Кати на макушке.  А на шейку шарфик теплый,</a:t>
            </a:r>
          </a:p>
          <a:p>
            <a:r>
              <a:rPr lang="ru-RU" dirty="0" smtClean="0"/>
              <a:t>Очень мягкий и большой.</a:t>
            </a:r>
          </a:p>
          <a:p>
            <a:r>
              <a:rPr lang="ru-RU" dirty="0" smtClean="0"/>
              <a:t>Ну, теперь комбинезон  Катин любимый.</a:t>
            </a:r>
          </a:p>
          <a:p>
            <a:r>
              <a:rPr lang="ru-RU" dirty="0" smtClean="0"/>
              <a:t>Станешь ты, как гномик, Цветик мой, родной!</a:t>
            </a:r>
          </a:p>
          <a:p>
            <a:r>
              <a:rPr lang="ru-RU" dirty="0" smtClean="0"/>
              <a:t>Посажу тебя в коляску,  И поведаю я сказку.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649359"/>
            <a:ext cx="1042622" cy="152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11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3448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</a:t>
            </a:r>
            <a:r>
              <a:rPr lang="ru-RU" b="1" u="sng" dirty="0" smtClean="0"/>
              <a:t>ПОТЕШКИ   при   ОДЕВАНИИ</a:t>
            </a:r>
          </a:p>
          <a:p>
            <a:endParaRPr lang="ru-RU" dirty="0" smtClean="0"/>
          </a:p>
          <a:p>
            <a:r>
              <a:rPr lang="ru-RU" dirty="0" smtClean="0"/>
              <a:t>Я тебя возьму в охапку. На тебя надену шапку!</a:t>
            </a:r>
          </a:p>
          <a:p>
            <a:r>
              <a:rPr lang="ru-RU" dirty="0" smtClean="0"/>
              <a:t>Спрячем в нее ушки, Не видать макушки.</a:t>
            </a:r>
          </a:p>
          <a:p>
            <a:r>
              <a:rPr lang="ru-RU" dirty="0" smtClean="0"/>
              <a:t>Руки спрячем в рукавички — Шерстяные две сестрички.</a:t>
            </a:r>
          </a:p>
          <a:p>
            <a:r>
              <a:rPr lang="ru-RU" dirty="0" smtClean="0"/>
              <a:t>Сможем дольше мы опять На морозе погулять</a:t>
            </a:r>
          </a:p>
          <a:p>
            <a:r>
              <a:rPr lang="ru-RU" dirty="0" smtClean="0"/>
              <a:t>Открывается уж дверь, Застегни пальто быстрей.</a:t>
            </a:r>
          </a:p>
          <a:p>
            <a:r>
              <a:rPr lang="ru-RU" dirty="0" smtClean="0"/>
              <a:t>Пуговички в ряд – ровненько стоят.</a:t>
            </a:r>
          </a:p>
          <a:p>
            <a:r>
              <a:rPr lang="ru-RU" dirty="0" smtClean="0"/>
              <a:t>Левый натянуть сапог  Хоть бы кто-нибудь помог,</a:t>
            </a:r>
          </a:p>
          <a:p>
            <a:r>
              <a:rPr lang="ru-RU" dirty="0" smtClean="0"/>
              <a:t>Правый натянуть сапог, Он и сам на ножку – скок!</a:t>
            </a:r>
          </a:p>
          <a:p>
            <a:endParaRPr lang="ru-RU" dirty="0"/>
          </a:p>
          <a:p>
            <a:r>
              <a:rPr lang="ru-RU" dirty="0" smtClean="0"/>
              <a:t>Маша варежку надела:</a:t>
            </a:r>
          </a:p>
          <a:p>
            <a:r>
              <a:rPr lang="ru-RU" dirty="0" smtClean="0"/>
              <a:t>-Ой, куда я пальчик дела?</a:t>
            </a:r>
          </a:p>
          <a:p>
            <a:r>
              <a:rPr lang="ru-RU" dirty="0" smtClean="0"/>
              <a:t>Нету пальчика, пропал,</a:t>
            </a:r>
          </a:p>
          <a:p>
            <a:r>
              <a:rPr lang="ru-RU" dirty="0" smtClean="0"/>
              <a:t>В свой домишко не попал.</a:t>
            </a:r>
          </a:p>
          <a:p>
            <a:r>
              <a:rPr lang="ru-RU" dirty="0" smtClean="0"/>
              <a:t>Маша варежку сняла:</a:t>
            </a:r>
          </a:p>
          <a:p>
            <a:r>
              <a:rPr lang="ru-RU" dirty="0" smtClean="0"/>
              <a:t>-Поглядите, я нашла!</a:t>
            </a:r>
          </a:p>
          <a:p>
            <a:r>
              <a:rPr lang="ru-RU" dirty="0" smtClean="0"/>
              <a:t>Ищешь, ищешь — и найдешь.</a:t>
            </a:r>
          </a:p>
          <a:p>
            <a:r>
              <a:rPr lang="ru-RU" dirty="0" smtClean="0"/>
              <a:t>Здравствуй, пальчик!</a:t>
            </a:r>
          </a:p>
          <a:p>
            <a:r>
              <a:rPr lang="ru-RU" dirty="0" smtClean="0"/>
              <a:t>— Как живешь?</a:t>
            </a:r>
          </a:p>
          <a:p>
            <a:endParaRPr lang="ru-RU" dirty="0"/>
          </a:p>
        </p:txBody>
      </p:sp>
      <p:pic>
        <p:nvPicPr>
          <p:cNvPr id="3074" name="Picture 2" descr="C:\Users\User\Desktop\Детский Сад\БЕЗ фона На БЕЛОМ фоне Плюс\Без фона ЛЮДИ\plkjr7k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" t="5467" r="6465" b="1795"/>
          <a:stretch/>
        </p:blipFill>
        <p:spPr bwMode="auto">
          <a:xfrm>
            <a:off x="6072190" y="4941168"/>
            <a:ext cx="1008112" cy="109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9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етский Сад\БЕЗ фона На БЕЛОМ фоне Плюс\Без фона ЛЮДИ\0_15386f_fe891e44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69" y="2690036"/>
            <a:ext cx="913458" cy="10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1268760"/>
            <a:ext cx="34563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 мне ручки подай,</a:t>
            </a:r>
          </a:p>
          <a:p>
            <a:r>
              <a:rPr lang="ru-RU" dirty="0" smtClean="0"/>
              <a:t>Да с кровати вставай,</a:t>
            </a:r>
          </a:p>
          <a:p>
            <a:r>
              <a:rPr lang="ru-RU" dirty="0" smtClean="0"/>
              <a:t>Умываться пойдём,</a:t>
            </a:r>
          </a:p>
          <a:p>
            <a:r>
              <a:rPr lang="ru-RU" dirty="0"/>
              <a:t>И</a:t>
            </a:r>
            <a:r>
              <a:rPr lang="ru-RU" dirty="0" smtClean="0"/>
              <a:t> водичку найдём!</a:t>
            </a:r>
          </a:p>
          <a:p>
            <a:r>
              <a:rPr lang="ru-RU" dirty="0"/>
              <a:t>Ручки-ручки — </a:t>
            </a:r>
            <a:r>
              <a:rPr lang="ru-RU" dirty="0" err="1"/>
              <a:t>потягушки</a:t>
            </a:r>
            <a:endParaRPr lang="ru-RU" dirty="0"/>
          </a:p>
          <a:p>
            <a:r>
              <a:rPr lang="ru-RU" dirty="0"/>
              <a:t>И ладошки — </a:t>
            </a:r>
            <a:r>
              <a:rPr lang="ru-RU" dirty="0" err="1"/>
              <a:t>похлопушки</a:t>
            </a:r>
            <a:r>
              <a:rPr lang="ru-RU" dirty="0"/>
              <a:t>.</a:t>
            </a:r>
          </a:p>
          <a:p>
            <a:r>
              <a:rPr lang="ru-RU" dirty="0"/>
              <a:t>Ножки-ножки — </a:t>
            </a:r>
            <a:r>
              <a:rPr lang="ru-RU" dirty="0" err="1"/>
              <a:t>топотушки</a:t>
            </a:r>
            <a:r>
              <a:rPr lang="ru-RU" dirty="0"/>
              <a:t>,</a:t>
            </a:r>
          </a:p>
          <a:p>
            <a:r>
              <a:rPr lang="ru-RU" dirty="0"/>
              <a:t>Побегушки, </a:t>
            </a:r>
            <a:r>
              <a:rPr lang="ru-RU" dirty="0" err="1"/>
              <a:t>попрыгушки</a:t>
            </a:r>
            <a:r>
              <a:rPr lang="ru-RU" dirty="0"/>
              <a:t>.</a:t>
            </a:r>
          </a:p>
          <a:p>
            <a:r>
              <a:rPr lang="ru-RU" dirty="0"/>
              <a:t>С добрым утром, ручки,</a:t>
            </a:r>
          </a:p>
          <a:p>
            <a:r>
              <a:rPr lang="ru-RU" dirty="0"/>
              <a:t>Ладошки и ножки,</a:t>
            </a:r>
          </a:p>
          <a:p>
            <a:r>
              <a:rPr lang="ru-RU" dirty="0"/>
              <a:t>Щёчки-цветочки </a:t>
            </a:r>
            <a:r>
              <a:rPr lang="ru-RU" dirty="0" smtClean="0"/>
              <a:t>—  Чмок!</a:t>
            </a:r>
          </a:p>
          <a:p>
            <a:endParaRPr lang="ru-RU" dirty="0"/>
          </a:p>
          <a:p>
            <a:r>
              <a:rPr lang="ru-RU" dirty="0"/>
              <a:t>Смотрит солнышко в окошко,</a:t>
            </a:r>
          </a:p>
          <a:p>
            <a:r>
              <a:rPr lang="ru-RU" dirty="0"/>
              <a:t>Светит в нашу комнату.</a:t>
            </a:r>
          </a:p>
          <a:p>
            <a:r>
              <a:rPr lang="ru-RU" dirty="0"/>
              <a:t>Мы захлопаем в ладошки —</a:t>
            </a:r>
          </a:p>
          <a:p>
            <a:r>
              <a:rPr lang="ru-RU" dirty="0"/>
              <a:t>Очень рады солнышку</a:t>
            </a:r>
            <a:r>
              <a:rPr lang="ru-RU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5877272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Calibri" panose="020F0502020204030204" pitchFamily="34" charset="0"/>
              </a:rPr>
              <a:t>С  ПОТЕШКАМИ, </a:t>
            </a:r>
            <a:r>
              <a:rPr lang="ru-RU" sz="2400" b="1" i="1" dirty="0">
                <a:latin typeface="Calibri" panose="020F0502020204030204" pitchFamily="34" charset="0"/>
              </a:rPr>
              <a:t>песнями да прибаутками </a:t>
            </a:r>
            <a:r>
              <a:rPr lang="ru-RU" sz="2400" b="1" i="1" dirty="0" smtClean="0">
                <a:latin typeface="Calibri" panose="020F0502020204030204" pitchFamily="34" charset="0"/>
              </a:rPr>
              <a:t>                                          любое </a:t>
            </a:r>
            <a:r>
              <a:rPr lang="ru-RU" sz="2400" b="1" i="1" dirty="0">
                <a:latin typeface="Calibri" panose="020F0502020204030204" pitchFamily="34" charset="0"/>
              </a:rPr>
              <a:t>дело идет веселее!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2120" y="1268759"/>
            <a:ext cx="33123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Вот проснулись,</a:t>
            </a:r>
          </a:p>
          <a:p>
            <a:r>
              <a:rPr lang="ru-RU" dirty="0"/>
              <a:t>Потянулись,</a:t>
            </a:r>
          </a:p>
          <a:p>
            <a:r>
              <a:rPr lang="ru-RU" dirty="0"/>
              <a:t>С боку на бок</a:t>
            </a:r>
          </a:p>
          <a:p>
            <a:r>
              <a:rPr lang="ru-RU" dirty="0"/>
              <a:t>Повернулись!</a:t>
            </a:r>
          </a:p>
          <a:p>
            <a:r>
              <a:rPr lang="ru-RU" dirty="0" err="1"/>
              <a:t>Потягушечки</a:t>
            </a:r>
            <a:r>
              <a:rPr lang="ru-RU" dirty="0"/>
              <a:t>!</a:t>
            </a:r>
          </a:p>
          <a:p>
            <a:r>
              <a:rPr lang="ru-RU" dirty="0" smtClean="0"/>
              <a:t>Где </a:t>
            </a:r>
            <a:r>
              <a:rPr lang="ru-RU" dirty="0"/>
              <a:t>игрушечки,</a:t>
            </a:r>
          </a:p>
          <a:p>
            <a:r>
              <a:rPr lang="ru-RU" dirty="0" err="1"/>
              <a:t>Погремушечки</a:t>
            </a:r>
            <a:r>
              <a:rPr lang="ru-RU" dirty="0"/>
              <a:t>?</a:t>
            </a:r>
          </a:p>
          <a:p>
            <a:r>
              <a:rPr lang="ru-RU" dirty="0"/>
              <a:t>Ты, игрушка, погреми,</a:t>
            </a:r>
          </a:p>
          <a:p>
            <a:r>
              <a:rPr lang="ru-RU" dirty="0"/>
              <a:t>Нашу детку подними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dirty="0"/>
              <a:t>Ножками потопали:</a:t>
            </a:r>
          </a:p>
          <a:p>
            <a:r>
              <a:rPr lang="ru-RU" dirty="0"/>
              <a:t>Топ-топ-топ!</a:t>
            </a:r>
          </a:p>
          <a:p>
            <a:r>
              <a:rPr lang="ru-RU" dirty="0"/>
              <a:t>Ручками похлопали:</a:t>
            </a:r>
          </a:p>
          <a:p>
            <a:r>
              <a:rPr lang="ru-RU" dirty="0"/>
              <a:t>Хлоп-хлоп-хлоп!</a:t>
            </a:r>
          </a:p>
          <a:p>
            <a:r>
              <a:rPr lang="ru-RU" dirty="0"/>
              <a:t>Сели! Встали! Снова Сели!</a:t>
            </a:r>
          </a:p>
          <a:p>
            <a:r>
              <a:rPr lang="ru-RU" dirty="0"/>
              <a:t>И пойдем с тобой играть!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6064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Дети часто просыпаются в плохом настроении, не хотят вставать</a:t>
            </a:r>
            <a:r>
              <a:rPr lang="ru-RU" b="1" dirty="0"/>
              <a:t>, </a:t>
            </a:r>
            <a:r>
              <a:rPr lang="ru-RU" b="1" dirty="0" smtClean="0"/>
              <a:t>капризничают, ребенок </a:t>
            </a:r>
            <a:r>
              <a:rPr lang="ru-RU" b="1" dirty="0"/>
              <a:t>слушает </a:t>
            </a:r>
            <a:r>
              <a:rPr lang="ru-RU" b="1" dirty="0" smtClean="0"/>
              <a:t>текст ПОТЕШКИ </a:t>
            </a:r>
            <a:r>
              <a:rPr lang="ru-RU" b="1" dirty="0"/>
              <a:t>, успокаивается, </a:t>
            </a:r>
            <a:r>
              <a:rPr lang="ru-RU" b="1" dirty="0" smtClean="0"/>
              <a:t>запоминает </a:t>
            </a:r>
            <a:r>
              <a:rPr lang="ru-RU" b="1" dirty="0"/>
              <a:t>названия разных частей тела, развивается память, </a:t>
            </a:r>
            <a:r>
              <a:rPr lang="ru-RU" b="1" dirty="0" smtClean="0"/>
              <a:t>речь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8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230</TotalTime>
  <Words>1139</Words>
  <Application>Microsoft Office PowerPoint</Application>
  <PresentationFormat>Экран (4:3)</PresentationFormat>
  <Paragraphs>179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2019-11-17T10:03:35Z</dcterms:created>
  <dcterms:modified xsi:type="dcterms:W3CDTF">2019-11-19T14:47:17Z</dcterms:modified>
</cp:coreProperties>
</file>