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6" r:id="rId6"/>
    <p:sldId id="265" r:id="rId7"/>
    <p:sldId id="267" r:id="rId8"/>
    <p:sldId id="264" r:id="rId9"/>
    <p:sldId id="263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DD43"/>
    <a:srgbClr val="F56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>
        <p:scale>
          <a:sx n="81" d="100"/>
          <a:sy n="81" d="100"/>
        </p:scale>
        <p:origin x="-8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472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65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47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307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139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02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55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19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54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458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00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microsoft.com/office/2007/relationships/hdphoto" Target="../media/hdphoto4.wdp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microsoft.com/office/2007/relationships/hdphoto" Target="../media/hdphoto3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58050" y="0"/>
            <a:ext cx="1885950" cy="190476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575" y="0"/>
            <a:ext cx="1892063" cy="190476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100" y="5695950"/>
            <a:ext cx="1504950" cy="12036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95950"/>
            <a:ext cx="1504950" cy="12036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504950" y="5695950"/>
            <a:ext cx="1581150" cy="120369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47468-2D3B-4CA5-89BD-54F7EFC7809B}" type="datetimeFigureOut">
              <a:rPr lang="ru-RU" smtClean="0"/>
              <a:pPr/>
              <a:t>19.11.2019</a:t>
            </a:fld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62475" y="5710051"/>
            <a:ext cx="1581150" cy="120369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658100" y="5710051"/>
            <a:ext cx="1514475" cy="120369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050" y="5710051"/>
            <a:ext cx="1543050" cy="12036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25BD1-111D-4CDF-A791-350FD81C1F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5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886" y="1122363"/>
            <a:ext cx="7024914" cy="2607808"/>
          </a:xfrm>
        </p:spPr>
        <p:txBody>
          <a:bodyPr/>
          <a:lstStyle/>
          <a:p>
            <a:r>
              <a:rPr lang="ru-RU" sz="48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ОСЕННИЕ ЗАГАДКИ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9549" y="4126522"/>
            <a:ext cx="7246327" cy="1645627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/>
              <a:t>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90114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1714" y="522514"/>
            <a:ext cx="6773636" cy="213360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Собрались в небе дружно,</a:t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юг лететь им нужно.</a:t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Далёк их путь, мои друзья,</a:t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Туда, где тёплые края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404" y="2496457"/>
            <a:ext cx="4645522" cy="309154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83941" y="3503619"/>
            <a:ext cx="28638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Перелетные птицы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48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829" y="365126"/>
            <a:ext cx="6125028" cy="217487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Пришла девица красная</a:t>
            </a:r>
            <a:b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листья обсыпает.</a:t>
            </a:r>
            <a:b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 она зовется,</a:t>
            </a:r>
            <a:b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Кто, дети, угадает?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50" y="2070214"/>
            <a:ext cx="3918063" cy="39180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1825" y="3244333"/>
            <a:ext cx="22666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</a:t>
            </a:r>
            <a:endParaRPr lang="ru-RU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20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3314" y="365126"/>
            <a:ext cx="6672036" cy="217487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быстро пожелтели</a:t>
            </a:r>
            <a:b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землю полетели.</a:t>
            </a:r>
            <a:b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бывает раз в году,</a:t>
            </a:r>
            <a:b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когда? Я не пойму!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029" y="2190977"/>
            <a:ext cx="4656666" cy="3492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9200" y="4078516"/>
            <a:ext cx="2409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4353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2971" y="406400"/>
            <a:ext cx="6512378" cy="2191657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4000" dirty="0">
                <a:solidFill>
                  <a:srgbClr val="9BDD43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Оранжевые, красные</a:t>
            </a:r>
            <a:br>
              <a:rPr lang="ru-RU" sz="4000" dirty="0">
                <a:solidFill>
                  <a:srgbClr val="9BDD43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9BDD43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солнышке блестят.</a:t>
            </a:r>
            <a:br>
              <a:rPr lang="ru-RU" sz="4000" dirty="0">
                <a:solidFill>
                  <a:srgbClr val="9BDD43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9BDD43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Их листья, словно бабочки</a:t>
            </a:r>
            <a:br>
              <a:rPr lang="ru-RU" sz="4000" dirty="0">
                <a:solidFill>
                  <a:srgbClr val="9BDD43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9BDD43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кружатся и парят.</a:t>
            </a: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541" y="2423207"/>
            <a:ext cx="4568067" cy="342605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0163" y="3483429"/>
            <a:ext cx="201258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spcBef>
                <a:spcPts val="1000"/>
              </a:spcBef>
            </a:pPr>
            <a:r>
              <a:rPr lang="ru-RU" sz="3600" dirty="0">
                <a:solidFill>
                  <a:srgbClr val="9BD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Осенние деревья</a:t>
            </a:r>
          </a:p>
        </p:txBody>
      </p:sp>
    </p:spTree>
    <p:extLst>
      <p:ext uri="{BB962C8B-B14F-4D97-AF65-F5344CB8AC3E}">
        <p14:creationId xmlns:p14="http://schemas.microsoft.com/office/powerpoint/2010/main" val="342520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2686" y="365126"/>
            <a:ext cx="6802664" cy="2058760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3600" dirty="0">
                <a:solidFill>
                  <a:srgbClr val="F8931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 ногами лежат,</a:t>
            </a:r>
            <a:br>
              <a:rPr lang="ru-RU" sz="3600" dirty="0">
                <a:solidFill>
                  <a:srgbClr val="F8931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F8931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Зашагаешь - шуршат,</a:t>
            </a:r>
            <a:br>
              <a:rPr lang="ru-RU" sz="3600" dirty="0">
                <a:solidFill>
                  <a:srgbClr val="F8931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F8931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Яркие, цветные,</a:t>
            </a:r>
            <a:br>
              <a:rPr lang="ru-RU" sz="3600" dirty="0">
                <a:solidFill>
                  <a:srgbClr val="F8931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F8931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Краешки резные.</a:t>
            </a:r>
            <a:r>
              <a:rPr lang="ru-RU" sz="2400" dirty="0">
                <a:solidFill>
                  <a:srgbClr val="F8931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F8931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127" y="2206172"/>
            <a:ext cx="5553605" cy="33321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2275" y="2988102"/>
            <a:ext cx="21934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Осенние листья</a:t>
            </a:r>
          </a:p>
        </p:txBody>
      </p:sp>
    </p:spTree>
    <p:extLst>
      <p:ext uri="{BB962C8B-B14F-4D97-AF65-F5344CB8AC3E}">
        <p14:creationId xmlns:p14="http://schemas.microsoft.com/office/powerpoint/2010/main" val="366631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3942" y="365126"/>
            <a:ext cx="6541407" cy="2131331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Лист, оторванный от ветки,</a:t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Весь во власти силы ветра.</a:t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Листья вверх и вниз летят,</a:t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Это время …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426" y="2337481"/>
            <a:ext cx="4502042" cy="33750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50006" y="3134985"/>
            <a:ext cx="21399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Листопад</a:t>
            </a:r>
          </a:p>
        </p:txBody>
      </p:sp>
    </p:spTree>
    <p:extLst>
      <p:ext uri="{BB962C8B-B14F-4D97-AF65-F5344CB8AC3E}">
        <p14:creationId xmlns:p14="http://schemas.microsoft.com/office/powerpoint/2010/main" val="254679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0" y="365126"/>
            <a:ext cx="6889750" cy="1910442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неба капает уныло.</a:t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Всюду мокро, всюду сыро.</a:t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него легко спастись,</a:t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Лишь зонтом обзавестись.</a:t>
            </a:r>
            <a:r>
              <a:rPr lang="ru-RU" sz="2400" dirty="0">
                <a:solidFill>
                  <a:srgbClr val="FFCA08">
                    <a:lumMod val="75000"/>
                  </a:srgbClr>
                </a:solidFill>
                <a:latin typeface="Verdana" panose="020B0604030504040204" pitchFamily="34" charset="0"/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FFCA08">
                    <a:lumMod val="75000"/>
                  </a:srgbClr>
                </a:solidFill>
                <a:latin typeface="Verdana" panose="020B0604030504040204" pitchFamily="34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503" y="1970089"/>
            <a:ext cx="4145076" cy="41450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14399" y="3810375"/>
            <a:ext cx="348342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Осенний дождь </a:t>
            </a:r>
          </a:p>
        </p:txBody>
      </p:sp>
    </p:spTree>
    <p:extLst>
      <p:ext uri="{BB962C8B-B14F-4D97-AF65-F5344CB8AC3E}">
        <p14:creationId xmlns:p14="http://schemas.microsoft.com/office/powerpoint/2010/main" val="4231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6456" y="365126"/>
            <a:ext cx="6018893" cy="2290988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4000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дороге - вот дела! -</a:t>
            </a:r>
            <a:br>
              <a:rPr lang="ru-RU" sz="4000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Появились "зеркала".</a:t>
            </a:r>
            <a:br>
              <a:rPr lang="ru-RU" sz="4000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Кто наступить захочет, </a:t>
            </a:r>
            <a:br>
              <a:rPr lang="ru-RU" sz="4000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Тот ноги все промочит.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889" y="2496457"/>
            <a:ext cx="4484368" cy="317723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42433" y="3859234"/>
            <a:ext cx="23363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Лужа</a:t>
            </a:r>
          </a:p>
        </p:txBody>
      </p:sp>
    </p:spTree>
    <p:extLst>
      <p:ext uri="{BB962C8B-B14F-4D97-AF65-F5344CB8AC3E}">
        <p14:creationId xmlns:p14="http://schemas.microsoft.com/office/powerpoint/2010/main" val="19449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7200" y="365126"/>
            <a:ext cx="6788150" cy="197167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Кто калиткой громко хлопал,</a:t>
            </a:r>
            <a:b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 дворе гудел и топал, </a:t>
            </a:r>
            <a:b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Задувал за воротник, </a:t>
            </a:r>
            <a:b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дом влетел... и сразу сник?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343" y="2336800"/>
            <a:ext cx="4333545" cy="35782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4421" y="3479581"/>
            <a:ext cx="2992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3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2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002060"/>
      </a:hlink>
      <a:folHlink>
        <a:srgbClr val="742117"/>
      </a:folHlink>
    </a:clrScheme>
    <a:fontScheme name="Другая 2">
      <a:majorFont>
        <a:latin typeface="Baskerville Old Face"/>
        <a:ea typeface=""/>
        <a:cs typeface=""/>
      </a:majorFont>
      <a:minorFont>
        <a:latin typeface="Bookman Old Style"/>
        <a:ea typeface=""/>
        <a:cs typeface=""/>
      </a:minorFont>
    </a:fontScheme>
    <a:fmtScheme name="Густая тень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57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ОСЕННИЕ ЗАГАДКИ </vt:lpstr>
      <vt:lpstr>Пришла девица красная И листья обсыпает. А как она зовется, Кто, дети, угадает? </vt:lpstr>
      <vt:lpstr>Листья быстро пожелтели И на землю полетели. Так бывает раз в году, А когда? Я не пойму! </vt:lpstr>
      <vt:lpstr>Оранжевые, красные на солнышке блестят. Их листья, словно бабочки кружатся и парят. </vt:lpstr>
      <vt:lpstr>Под ногами лежат, Зашагаешь - шуршат, Яркие, цветные, Краешки резные. </vt:lpstr>
      <vt:lpstr>Лист, оторванный от ветки, Весь во власти силы ветра. Листья вверх и вниз летят, Это время …  </vt:lpstr>
      <vt:lpstr>С неба капает уныло. Всюду мокро, всюду сыро. От него легко спастись, Лишь зонтом обзавестись. </vt:lpstr>
      <vt:lpstr>На дороге - вот дела! - Появились "зеркала". Кто наступить захочет,  Тот ноги все промочит. </vt:lpstr>
      <vt:lpstr>Кто калиткой громко хлопал, Во дворе гудел и топал,  Задувал за воротник,  В дом влетел... и сразу сник?</vt:lpstr>
      <vt:lpstr>Собрались в небе дружно, На юг лететь им нужно. Далёк их путь, мои друзья, Туда, где тёплые края.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Осенний</dc:title>
  <dc:creator>Артём Кулаков</dc:creator>
  <cp:lastModifiedBy>Samsung</cp:lastModifiedBy>
  <cp:revision>14</cp:revision>
  <dcterms:created xsi:type="dcterms:W3CDTF">2014-10-26T07:43:55Z</dcterms:created>
  <dcterms:modified xsi:type="dcterms:W3CDTF">2019-11-19T13:55:25Z</dcterms:modified>
</cp:coreProperties>
</file>