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7" r:id="rId3"/>
    <p:sldId id="268" r:id="rId4"/>
    <p:sldId id="257" r:id="rId5"/>
    <p:sldId id="258" r:id="rId6"/>
    <p:sldId id="269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D6CDC8-BCA3-45D0-82C7-0117033EE96E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76755-CED3-476E-9866-4728CF16D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030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«кубик </a:t>
            </a:r>
            <a:r>
              <a:rPr lang="ru-RU" dirty="0" err="1" smtClean="0"/>
              <a:t>Блума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76755-CED3-476E-9866-4728CF16D00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297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10098" y="332656"/>
            <a:ext cx="6284798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66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Отрочество – </a:t>
            </a:r>
          </a:p>
          <a:p>
            <a:pPr algn="ctr"/>
            <a:r>
              <a:rPr lang="ru-RU" sz="72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66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особая пора</a:t>
            </a:r>
            <a:endParaRPr lang="ru-RU" sz="7200" b="1" cap="all" spc="0" dirty="0">
              <a:ln w="9000" cmpd="sng">
                <a:solidFill>
                  <a:schemeClr val="tx1"/>
                </a:solidFill>
                <a:prstDash val="solid"/>
              </a:ln>
              <a:solidFill>
                <a:srgbClr val="66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83644" y="4941168"/>
            <a:ext cx="613770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Обществознание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 класс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Picture 8" descr="ANd9GcQTdIPbB32WiF-gxzJCWi2eyja_jbGqc_6hhRqzYu4nTcJuvC1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049" y="2348880"/>
            <a:ext cx="3324109" cy="28042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9619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Проявление самостоятельности в дружбе.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Предложи…</a:t>
            </a:r>
          </a:p>
          <a:p>
            <a:r>
              <a:rPr lang="ru-RU" dirty="0" smtClean="0"/>
              <a:t>Назови…</a:t>
            </a:r>
          </a:p>
          <a:p>
            <a:r>
              <a:rPr lang="ru-RU" dirty="0" smtClean="0"/>
              <a:t>Придумай…</a:t>
            </a:r>
          </a:p>
          <a:p>
            <a:r>
              <a:rPr lang="ru-RU" dirty="0" smtClean="0"/>
              <a:t>Почему…</a:t>
            </a:r>
          </a:p>
          <a:p>
            <a:r>
              <a:rPr lang="ru-RU" dirty="0" smtClean="0"/>
              <a:t>Объясни…</a:t>
            </a:r>
          </a:p>
          <a:p>
            <a:r>
              <a:rPr lang="ru-RU" dirty="0" smtClean="0"/>
              <a:t>Поделись…</a:t>
            </a:r>
            <a:endParaRPr lang="ru-RU" dirty="0"/>
          </a:p>
        </p:txBody>
      </p:sp>
      <p:pic>
        <p:nvPicPr>
          <p:cNvPr id="2050" name="Picture 2" descr="http://mdou157.ru/wp-content/uploads/2017/10/isruhr42011-ru-969x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724147"/>
            <a:ext cx="5724635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88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Дружба мальчиков с девочками.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12775"/>
            <a:ext cx="7331968" cy="4886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1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Рыцарские манеры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0013" y="1600200"/>
            <a:ext cx="582397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908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Нужны ли сегодня рыцари?</a:t>
            </a:r>
            <a:endParaRPr lang="ru-RU" dirty="0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340768"/>
            <a:ext cx="5134805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56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Эссе «Легко ли быть подростком?»</a:t>
            </a:r>
          </a:p>
          <a:p>
            <a:r>
              <a:rPr lang="ru-RU" dirty="0" smtClean="0"/>
              <a:t>§ 2, вопросы, РТ с. 9-12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906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Что мы узнали на прошлом уроке?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Что такое подростковый возраст?</a:t>
            </a:r>
          </a:p>
          <a:p>
            <a:r>
              <a:rPr lang="ru-RU" dirty="0" smtClean="0"/>
              <a:t>2. Особенности подросткового возраста.</a:t>
            </a:r>
          </a:p>
          <a:p>
            <a:r>
              <a:rPr lang="ru-RU" dirty="0" smtClean="0"/>
              <a:t>3. </a:t>
            </a:r>
            <a:r>
              <a:rPr lang="ru-RU" dirty="0"/>
              <a:t>Л</a:t>
            </a:r>
            <a:r>
              <a:rPr lang="ru-RU" dirty="0" smtClean="0"/>
              <a:t>егко ли быть подростком.</a:t>
            </a:r>
          </a:p>
          <a:p>
            <a:r>
              <a:rPr lang="ru-RU" dirty="0" smtClean="0"/>
              <a:t>4. О чем мечтают подростки.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046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Вам письмо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картинки\разное\Letter-mail-envelo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648" y="1556792"/>
            <a:ext cx="6722998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476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ru-RU" dirty="0"/>
              <a:t>С</a:t>
            </a:r>
            <a:r>
              <a:rPr lang="ru-RU" dirty="0" smtClean="0"/>
              <a:t>амостоятельность.</a:t>
            </a:r>
          </a:p>
          <a:p>
            <a:r>
              <a:rPr lang="ru-RU" dirty="0" smtClean="0"/>
              <a:t>2. Рыцарские </a:t>
            </a:r>
            <a:r>
              <a:rPr lang="ru-RU" dirty="0" smtClean="0"/>
              <a:t>манеры.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134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24774" y="2967335"/>
            <a:ext cx="52944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самостоятельность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трелка вверх 5"/>
          <p:cNvSpPr/>
          <p:nvPr/>
        </p:nvSpPr>
        <p:spPr>
          <a:xfrm rot="18772474">
            <a:off x="2335683" y="2291212"/>
            <a:ext cx="355066" cy="67513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5232" y="1124743"/>
            <a:ext cx="2354560" cy="11442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Привычка самостоятельно принимать важные решения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трелка вверх 7"/>
          <p:cNvSpPr/>
          <p:nvPr/>
        </p:nvSpPr>
        <p:spPr>
          <a:xfrm>
            <a:off x="4477936" y="2248658"/>
            <a:ext cx="382096" cy="68090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верх 8"/>
          <p:cNvSpPr/>
          <p:nvPr/>
        </p:nvSpPr>
        <p:spPr>
          <a:xfrm rot="2142013">
            <a:off x="6428326" y="2288328"/>
            <a:ext cx="412624" cy="68090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426668" y="3793188"/>
            <a:ext cx="433364" cy="7159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2308143">
            <a:off x="2519857" y="3704896"/>
            <a:ext cx="433175" cy="7301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9132991">
            <a:off x="6211354" y="3730014"/>
            <a:ext cx="431339" cy="7057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47864" y="260648"/>
            <a:ext cx="2304256" cy="18934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Привычка справляться с трудностями и принимать решения в важных ситуациях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156177" y="1124742"/>
            <a:ext cx="2520280" cy="11239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Стремление ставить цели в различных жизненных сферах и добиваться их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5232" y="4526484"/>
            <a:ext cx="2339574" cy="19988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Привычка определять границы своих возможностей и просить необходимую помощь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27024" y="4512064"/>
            <a:ext cx="2249434" cy="201327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Привычка оценивать результаты своего труда, учебы, отношений со сверстниками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347864" y="4797153"/>
            <a:ext cx="2448272" cy="129614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Уверенность в своих силах и желание попробовать себя в новом деле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53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Тест «Насколько ты самостоятелен»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u="sng" dirty="0" smtClean="0"/>
              <a:t>От 15 до 20 баллов. </a:t>
            </a:r>
            <a:r>
              <a:rPr lang="ru-RU" dirty="0" smtClean="0"/>
              <a:t>Ты человек далеко не самостоятельный и нуждаешься в родительской опеке.</a:t>
            </a:r>
          </a:p>
          <a:p>
            <a:r>
              <a:rPr lang="ru-RU" b="1" u="sng" dirty="0" smtClean="0"/>
              <a:t>От 21 до 29 баллов. </a:t>
            </a:r>
            <a:r>
              <a:rPr lang="ru-RU" dirty="0" smtClean="0"/>
              <a:t>Ты типичный подросток и требуешь к себе внимания и заботы не больше и не меньше, чем твои сверстники.</a:t>
            </a:r>
          </a:p>
          <a:p>
            <a:r>
              <a:rPr lang="ru-RU" b="1" u="sng" dirty="0" smtClean="0"/>
              <a:t>От 30 до 35 баллов. </a:t>
            </a:r>
            <a:r>
              <a:rPr lang="ru-RU" dirty="0" smtClean="0"/>
              <a:t>Ты почти не доставляешь хлопот родителям  и умеешь самостоятельно справляться со многими проблемами.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775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Картинная галерея (с.19)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- Можно ли этого взрослого человека назвать самостоятельным, дисциплинированным, аккуратным?</a:t>
            </a:r>
          </a:p>
          <a:p>
            <a:r>
              <a:rPr lang="ru-RU" dirty="0" smtClean="0"/>
              <a:t>- Предположите, какой образ жизни он ведёт?</a:t>
            </a:r>
          </a:p>
          <a:p>
            <a:r>
              <a:rPr lang="ru-RU" dirty="0" smtClean="0"/>
              <a:t>- Серьезно или с усмешкой назвал художник свою квартиру «Свежий кавалер»?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П.А. Федотов «Свежий кавалер»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204864"/>
            <a:ext cx="3816150" cy="4494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4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Мини-проект «Как формируется самостоятельность»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Проблема: Как воспитать самостоятельность.</a:t>
            </a:r>
          </a:p>
          <a:p>
            <a:r>
              <a:rPr lang="ru-RU" dirty="0" smtClean="0"/>
              <a:t>Гипотеза</a:t>
            </a:r>
            <a:r>
              <a:rPr lang="ru-RU" dirty="0"/>
              <a:t>: «Подросток в состоянии стать самостоятельным»</a:t>
            </a:r>
          </a:p>
          <a:p>
            <a:r>
              <a:rPr lang="ru-RU" dirty="0" smtClean="0"/>
              <a:t>Работа над проектом: Способы воспитания самостоятельности.</a:t>
            </a:r>
          </a:p>
          <a:p>
            <a:r>
              <a:rPr lang="ru-RU" dirty="0" smtClean="0"/>
              <a:t>Вывод: Подросток может сам формировать самостоятельность с помощью родителей и педагогов.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595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Всегда ли самостоятельность приносит пользу?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154497"/>
              </p:ext>
            </p:extLst>
          </p:nvPr>
        </p:nvGraphicFramePr>
        <p:xfrm>
          <a:off x="457200" y="1600200"/>
          <a:ext cx="8229600" cy="256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86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Самостоятельность </a:t>
                      </a:r>
                    </a:p>
                    <a:p>
                      <a:pPr algn="ctr"/>
                      <a:r>
                        <a:rPr lang="ru-RU" dirty="0" smtClean="0"/>
                        <a:t>всегда приносит пользу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Самостоятельность </a:t>
                      </a:r>
                    </a:p>
                    <a:p>
                      <a:pPr algn="ctr"/>
                      <a:r>
                        <a:rPr lang="ru-RU" dirty="0" smtClean="0"/>
                        <a:t>не всегда приносит пользу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627784" y="5060032"/>
            <a:ext cx="4104456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РТ зад. 5 с. 10-11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12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345</Words>
  <Application>Microsoft Office PowerPoint</Application>
  <PresentationFormat>Экран (4:3)</PresentationFormat>
  <Paragraphs>55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Презентация PowerPoint</vt:lpstr>
      <vt:lpstr>Что мы узнали на прошлом уроке?</vt:lpstr>
      <vt:lpstr>Вам письмо</vt:lpstr>
      <vt:lpstr>План урока.</vt:lpstr>
      <vt:lpstr>Презентация PowerPoint</vt:lpstr>
      <vt:lpstr>Тест «Насколько ты самостоятелен»</vt:lpstr>
      <vt:lpstr>Картинная галерея (с.19)</vt:lpstr>
      <vt:lpstr>Мини-проект «Как формируется самостоятельность»</vt:lpstr>
      <vt:lpstr>Всегда ли самостоятельность приносит пользу?</vt:lpstr>
      <vt:lpstr>Проявление самостоятельности в дружбе.</vt:lpstr>
      <vt:lpstr>Дружба мальчиков с девочками.</vt:lpstr>
      <vt:lpstr>Рыцарские манеры</vt:lpstr>
      <vt:lpstr>Нужны ли сегодня рыцари?</vt:lpstr>
      <vt:lpstr>Домашнее задание.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30</cp:revision>
  <dcterms:created xsi:type="dcterms:W3CDTF">2017-09-29T16:56:47Z</dcterms:created>
  <dcterms:modified xsi:type="dcterms:W3CDTF">2019-02-24T20:24:36Z</dcterms:modified>
</cp:coreProperties>
</file>