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61" r:id="rId2"/>
    <p:sldId id="270" r:id="rId3"/>
    <p:sldId id="310" r:id="rId4"/>
    <p:sldId id="273" r:id="rId5"/>
    <p:sldId id="275" r:id="rId6"/>
    <p:sldId id="281" r:id="rId7"/>
    <p:sldId id="274" r:id="rId8"/>
    <p:sldId id="298" r:id="rId9"/>
    <p:sldId id="282" r:id="rId10"/>
    <p:sldId id="305" r:id="rId11"/>
    <p:sldId id="267" r:id="rId12"/>
    <p:sldId id="276" r:id="rId13"/>
    <p:sldId id="288" r:id="rId14"/>
    <p:sldId id="287" r:id="rId15"/>
    <p:sldId id="316" r:id="rId16"/>
    <p:sldId id="285" r:id="rId17"/>
    <p:sldId id="263" r:id="rId18"/>
    <p:sldId id="277" r:id="rId19"/>
    <p:sldId id="292" r:id="rId20"/>
    <p:sldId id="293" r:id="rId21"/>
    <p:sldId id="308" r:id="rId22"/>
    <p:sldId id="304" r:id="rId23"/>
    <p:sldId id="307" r:id="rId24"/>
    <p:sldId id="302" r:id="rId25"/>
    <p:sldId id="280" r:id="rId26"/>
    <p:sldId id="314" r:id="rId27"/>
    <p:sldId id="262" r:id="rId28"/>
    <p:sldId id="272" r:id="rId29"/>
    <p:sldId id="264" r:id="rId30"/>
    <p:sldId id="31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50000" saltData="6l8QczMRRUCkEKXJXv9hmQ" hashData="m6qPXKUFtHF1z4qQi1M3sH+5TyE" cryptProvider="" algIdExt="0" algIdExtSource="" cryptProviderTypeExt="0" cryptProviderTypeExtSource="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2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92F102-8D43-4EF1-B6BE-17B54A18C7CA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C0A9CE-904D-42A7-BCA8-5489327032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C0A9CE-904D-42A7-BCA8-5489327032EB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C0A9CE-904D-42A7-BCA8-5489327032EB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C0A9CE-904D-42A7-BCA8-5489327032EB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C0A9CE-904D-42A7-BCA8-5489327032EB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18473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85786" y="857232"/>
            <a:ext cx="7358114" cy="542928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Центр развития ребёнка – детский сад №52 «Ромашка» 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г.Истра Московская область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Предметно-развивающая среда                 средней группы №7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Выполнила: воспитатель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высшей квалификационной категории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Кузьмина Наталья Анатольевна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г.Истра, 2019 г.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273050"/>
            <a:ext cx="5214974" cy="144143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Уголок «Сюжетно-ролевых и 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режиссёрских игр»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43438" y="2000240"/>
            <a:ext cx="3500462" cy="4125923"/>
          </a:xfrm>
        </p:spPr>
        <p:txBody>
          <a:bodyPr/>
          <a:lstStyle/>
          <a:p>
            <a:pPr>
              <a:buNone/>
            </a:pPr>
            <a:endParaRPr lang="en-US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«Парикмахерская»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трюмо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игровые наборы «Парикмахер», игрушки-заменители, накидка, фартук.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9" name="Picture 3" descr="G:\паспорт группы 2019-2020\IMG_007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290" y="2071678"/>
            <a:ext cx="2786082" cy="3569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е\Downloads\сред.гр.пдд и проверка\SAM_679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85852" y="2000240"/>
            <a:ext cx="3116663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273050"/>
            <a:ext cx="4786346" cy="116205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Уголок «Конструирования»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 flipH="1">
            <a:off x="5000623" y="928670"/>
            <a:ext cx="2500331" cy="5643602"/>
          </a:xfrm>
        </p:spPr>
        <p:txBody>
          <a:bodyPr>
            <a:normAutofit fontScale="85000" lnSpcReduction="20000"/>
          </a:bodyPr>
          <a:lstStyle/>
          <a:p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данном уголке представлены разные виды конструкторов:</a:t>
            </a:r>
          </a:p>
          <a:p>
            <a:pPr>
              <a:buFontTx/>
              <a:buChar char="-"/>
            </a:pP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деревянный;</a:t>
            </a:r>
          </a:p>
          <a:p>
            <a:pPr>
              <a:buFontTx/>
              <a:buChar char="-"/>
            </a:pP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пластмассовый;</a:t>
            </a:r>
          </a:p>
          <a:p>
            <a:pPr>
              <a:buFontTx/>
              <a:buChar char="-"/>
            </a:pP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решетчатый;</a:t>
            </a:r>
          </a:p>
          <a:p>
            <a:pPr>
              <a:buFontTx/>
              <a:buChar char="-"/>
            </a:pP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игольчатый;</a:t>
            </a:r>
          </a:p>
          <a:p>
            <a:pPr>
              <a:buFontTx/>
              <a:buChar char="-"/>
            </a:pP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ЛЕГО;</a:t>
            </a:r>
          </a:p>
          <a:p>
            <a:pPr>
              <a:buFontTx/>
              <a:buChar char="-"/>
            </a:pPr>
            <a:r>
              <a:rPr lang="ru-RU" sz="19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строительные наборы;</a:t>
            </a:r>
          </a:p>
          <a:p>
            <a:pPr>
              <a:buFontTx/>
              <a:buChar char="-"/>
            </a:pP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напольный;</a:t>
            </a:r>
          </a:p>
          <a:p>
            <a:pPr>
              <a:buFontTx/>
              <a:buChar char="-"/>
            </a:pP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также схемы, алгоритмы; </a:t>
            </a:r>
          </a:p>
          <a:p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-образцы построек различной сложности;</a:t>
            </a:r>
          </a:p>
          <a:p>
            <a:pPr>
              <a:buFontTx/>
              <a:buChar char="-"/>
            </a:pP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природный материал: (шишки, сучки, плоды и т.д.), клей, пластилин, бумага;</a:t>
            </a:r>
          </a:p>
          <a:p>
            <a:pPr>
              <a:buFontTx/>
              <a:buChar char="-"/>
            </a:pP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транспортные игрушки,  -мелкие игрушки для обыгрывания построек </a:t>
            </a:r>
            <a:endParaRPr lang="ru-RU" sz="19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images-na.ssl-images-amazon.com/images/I/51OOuhkreuL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00826" y="2357430"/>
            <a:ext cx="1590230" cy="928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273050"/>
            <a:ext cx="7286676" cy="287019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/>
              <a:t/>
            </a:r>
            <a:br>
              <a:rPr lang="ru-RU" sz="2800" b="0" dirty="0" smtClean="0"/>
            </a:br>
            <a:r>
              <a:rPr lang="ru-RU" sz="2800" b="0" dirty="0" smtClean="0"/>
              <a:t/>
            </a:r>
            <a:br>
              <a:rPr lang="ru-RU" sz="2800" b="0" dirty="0" smtClean="0"/>
            </a:br>
            <a:r>
              <a:rPr lang="ru-RU" sz="2800" b="0" dirty="0" smtClean="0"/>
              <a:t/>
            </a:r>
            <a:br>
              <a:rPr lang="ru-RU" sz="2800" b="0" dirty="0" smtClean="0"/>
            </a:br>
            <a:r>
              <a:rPr lang="ru-RU" sz="2800" b="0" dirty="0" smtClean="0"/>
              <a:t/>
            </a:r>
            <a:br>
              <a:rPr lang="ru-RU" sz="2800" b="0" dirty="0" smtClean="0"/>
            </a:br>
            <a: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Уголок «Безопасности»</a:t>
            </a:r>
            <a:r>
              <a:rPr lang="ru-RU" sz="31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0" dirty="0" smtClean="0"/>
              <a:t/>
            </a:r>
            <a:br>
              <a:rPr lang="ru-RU" sz="1600" b="0" dirty="0" smtClean="0"/>
            </a:br>
            <a:r>
              <a:rPr lang="ru-RU" sz="16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Содержание уголка позволяет осуществлять работу по основным разделам программы:</a:t>
            </a:r>
            <a:br>
              <a:rPr lang="ru-RU" sz="16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 1. Ребенок и другие люди</a:t>
            </a:r>
            <a:br>
              <a:rPr lang="ru-RU" sz="16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 2. Ребенок и природа</a:t>
            </a:r>
            <a:br>
              <a:rPr lang="ru-RU" sz="16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 3. Ребенок дома</a:t>
            </a:r>
            <a:br>
              <a:rPr lang="ru-RU" sz="16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 4. Здоровье ребенка</a:t>
            </a:r>
            <a:br>
              <a:rPr lang="ru-RU" sz="16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 5. Эмоциональное благополучие ребенка </a:t>
            </a:r>
            <a:br>
              <a:rPr lang="ru-RU" sz="16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 6. Ребенок на улице</a:t>
            </a:r>
            <a:r>
              <a:rPr lang="ru-RU" sz="2800" b="0" dirty="0" smtClean="0">
                <a:solidFill>
                  <a:srgbClr val="002060"/>
                </a:solidFill>
              </a:rPr>
              <a:t/>
            </a:r>
            <a:br>
              <a:rPr lang="ru-RU" sz="2800" b="0" dirty="0" smtClean="0">
                <a:solidFill>
                  <a:srgbClr val="002060"/>
                </a:solidFill>
              </a:rPr>
            </a:b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е\Downloads\сред.гр.пдд и проверка\IMG-20191114-WA00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85918" y="3000372"/>
            <a:ext cx="5429288" cy="3279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57224" y="357166"/>
            <a:ext cx="7286676" cy="107157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Уголок «Безопасности» </a:t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Содержание: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4857750" y="857250"/>
            <a:ext cx="4286250" cy="5572125"/>
          </a:xfrm>
        </p:spPr>
        <p:txBody>
          <a:bodyPr>
            <a:normAutofit/>
          </a:bodyPr>
          <a:lstStyle/>
          <a:p>
            <a:endParaRPr lang="ru-RU" sz="26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1142984"/>
            <a:ext cx="7286676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ПДД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Дидактические игры: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«Расскажи про свой город»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«Светофор», «Собери светофор»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«Собери транспорт», «Что летает, плавает, ездит»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Лото «Дорожные знаки» (1), Лото Дорожные знаки» (2)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«ОБЖ. Осторожность»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«Разрезные картинки. Транспорт», «Говорящий Плакат по ПДД»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Светофор, круги красного, желтого, зеленого цвета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Макет улицы, макет улицы города (ближайшее окружение),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рули, жезл, шапочки, игрушки разных видов транспорта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(машины: легковые, грузовые, спец.назначения; поезд,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автобус, самолет, лодка), наборы конструктора, ширма. 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Тематические картинки: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Беседы «ОБЖ. Опасные ситуации»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Беседы с ребенком « Безопасное общение»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«Уроки безопасности», «Правила маленького пешехода»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«Опасные ситуации на дороге», «Безопасность»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«Транспорт»,  «Дорожные знаки»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«Светофор» «Правила поведения на улице» «Культура поведения в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транспорте, гостях, театре, дома» «Опасные ситуации»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Фотографии города Истра, «Памятники ВОВ»</a:t>
            </a:r>
          </a:p>
          <a:p>
            <a:endParaRPr lang="ru-RU" sz="14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3" name="Picture 1" descr="C:\Users\е\Downloads\IMG-20191109-WA00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8" y="3143248"/>
            <a:ext cx="1563702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4034" name="Picture 2" descr="C:\Users\е\Downloads\IMG-20191109-WA00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2066" y="857232"/>
            <a:ext cx="2357454" cy="2136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I:\фото к речи\DSC0205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43372" y="4214818"/>
            <a:ext cx="2158198" cy="1000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57224" y="642918"/>
            <a:ext cx="4857784" cy="928694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Уголок «Безопасности»</a:t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Содержание: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4857750" y="857250"/>
            <a:ext cx="4286250" cy="5572125"/>
          </a:xfrm>
        </p:spPr>
        <p:txBody>
          <a:bodyPr>
            <a:normAutofit/>
          </a:bodyPr>
          <a:lstStyle/>
          <a:p>
            <a:endParaRPr lang="ru-RU" sz="26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1166843"/>
            <a:ext cx="735811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Дидактические игры: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«Полезные, но опасные предметы»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«Электроприборы»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Аскорбинка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ее друзья» (1, 2 ч.)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«Хорошо-плохо»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(«Телефон»)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«Если малыш поранился»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Валеология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или здоровый малыш» (1, 2 ч.)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«Собери рюкзак в поход»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«Службы безопасности»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«Алгоритм мытья рук»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«Одень куклу на прогулку»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Лото «ОБЖ. Чтобы не попасть в беду»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Лото «ОБЖ. Экстренные ситуации»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Лото «Профессии» (1, 2 )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«Хорошо-плохо» (эмоции)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8" name="AutoShape 2" descr="https://apf.mail.ru/cgi-bin/readmsg/IMG-20191109-WA0016.jpg?id=15733058110435072112%3B0%3B8&amp;x-email=natalya-kuzmina77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5059" name="Picture 3" descr="C:\Users\е\Downloads\IMG-20191109-WA00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6" y="2071678"/>
            <a:ext cx="2374128" cy="4214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857232"/>
            <a:ext cx="7358114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Уголок «Безопасности» 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Содержание: </a:t>
            </a: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Тематические картинки: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Беседы «ОБЖ. Опасные предметы и явления» «Азбука здоровья»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«Спорт» Книжки-малышки «Правили гигиены», «Полезные витамины»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«Режим дня»,  «Части тела»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«Пожарная безопасность», «Электроприборы»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«Эмоции», «Правила дружбы»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«Предметы гигиены», «Правила гигиены»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«Профессии»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«Лесные ягоды»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«Ядовитые грибы»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«Съедобные грибы»»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61" name="Picture 1" descr="C:\Users\е\Downloads\IMG-20191109-WA00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00496" y="4071942"/>
            <a:ext cx="3929058" cy="2213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642918"/>
            <a:ext cx="2679727" cy="107157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Уголок «Спортивный»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857620" y="857232"/>
            <a:ext cx="4286280" cy="5572164"/>
          </a:xfrm>
        </p:spPr>
        <p:txBody>
          <a:bodyPr>
            <a:normAutofit fontScale="47500" lnSpcReduction="20000"/>
          </a:bodyPr>
          <a:lstStyle/>
          <a:p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данном уголке представлены: мячи разного размера (резиновые, колючие), мешочки для метания, тактильные мешочки с разным наполнителем,  массажные дорожки, предметы для переступания (кубики), бросовый материал (шишки, крышки, карандаши) для массажа и захватывания пальцами ног предметов, палка гимнастическая, кольцо резиновое, кольца, ленты на кольцах, султанчики, ленточки, косички, скакалки, обруч, кегли,  </a:t>
            </a:r>
            <a:r>
              <a:rPr lang="ru-RU" sz="29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кольцебросс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игра «</a:t>
            </a:r>
            <a:r>
              <a:rPr lang="ru-RU" sz="29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Дартс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( набор, с шариками на липучках, деревянный </a:t>
            </a:r>
            <a:r>
              <a:rPr lang="ru-RU" sz="29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кольцебросс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«Гуси-лебеди», «Прялка» для развития моторики рук,</a:t>
            </a:r>
            <a:r>
              <a:rPr lang="ru-RU" sz="2900" dirty="0" smtClean="0"/>
              <a:t> 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пальчиковые дорожки, сухой бассейн, </a:t>
            </a:r>
            <a:r>
              <a:rPr lang="ru-RU" sz="29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ветрушки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бубен. </a:t>
            </a:r>
          </a:p>
          <a:p>
            <a:endParaRPr lang="ru-RU" sz="29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9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Картотеки игр: 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подвижных игр для детей, малоподвижных, на развитие дыхания. 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Картотека «Утренней гимнастики»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Картотека «Упражнения после дневного сна»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Картотека «Релаксационных игр»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Картотека «Полезных стихов и сказок (гигиенические процедуры)»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Картотека «Пальчиковых игр»,«</a:t>
            </a:r>
            <a:r>
              <a:rPr lang="ru-RU" sz="29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Кинезиологических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игр»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Картотека прогулок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«Школа мяча»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Шапочки для подвижных игр.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Аудиозаписи, тематические картинки «Виды спорта», «Режим дня», «Профессии», и т.д….</a:t>
            </a:r>
          </a:p>
          <a:p>
            <a:endParaRPr lang="ru-RU" sz="2900" dirty="0" smtClean="0"/>
          </a:p>
          <a:p>
            <a:endParaRPr lang="ru-RU" sz="29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125" name="Picture 5" descr="G:\паспорт группы 2019-2020\SAM_68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2143116"/>
            <a:ext cx="2786082" cy="3732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I:\на сайт речь\DSC020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2214554"/>
            <a:ext cx="4857784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85786" y="274638"/>
            <a:ext cx="7215238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Пособия для развития дыхания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273050"/>
            <a:ext cx="3500462" cy="101281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«Дидактический»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00562" y="857232"/>
            <a:ext cx="3714776" cy="5572164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-Развивающие игры: «Логические кубики», «Сложи узор», «Логика», «Часть-целое», «Время», Цвет», «Ориентировка в пространстве», «Свойства», «Формы», «Фигуры», «Ассоциации», «Развитие внимания», лото, домино в картинках.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-Логические блоки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(+ схемы)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-Цветные счетные палочки (+ картотека)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-Геометрическая мозаика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вкладыши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-«Волшебные бусины»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-«Шнуровка»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«Пуговицы»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«Лабиринт»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-Пирамидки разного размера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-«Чудесный мешочек», «Коробка ощущений»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Бизиборд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-Геометрические плоскостные фигуры и объемные формы, различные по цвету, размеру (шар, куб, круг, квадрат. цилиндр, овал)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-Сухой бассейн</a:t>
            </a:r>
          </a:p>
        </p:txBody>
      </p:sp>
      <p:pic>
        <p:nvPicPr>
          <p:cNvPr id="5" name="Picture 2" descr="C:\Users\е\Downloads\сред.гр.пдд и проверка\SAM_6794.JPG"/>
          <p:cNvPicPr>
            <a:picLocks noChangeAspect="1" noChangeArrowheads="1"/>
          </p:cNvPicPr>
          <p:nvPr/>
        </p:nvPicPr>
        <p:blipFill>
          <a:blip r:embed="rId4" cstate="screen"/>
          <a:srcRect r="-1996"/>
          <a:stretch>
            <a:fillRect/>
          </a:stretch>
        </p:blipFill>
        <p:spPr bwMode="auto">
          <a:xfrm>
            <a:off x="928662" y="1214422"/>
            <a:ext cx="3523244" cy="5172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857224" y="857232"/>
            <a:ext cx="3638576" cy="5268931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Авторское пособие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(Кузьмина Н.А.)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«Звуковые дорожки»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4957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Авторское пособие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(Филиппова Н.М., Кузьмина Н.А.)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«Развивающее панно»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9" name="Picture 4" descr="I:\на сайт речь\DSC0207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2214554"/>
            <a:ext cx="342902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 descr="I:\на сайт речь\DSC0207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3571876"/>
            <a:ext cx="3786214" cy="2839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857232"/>
            <a:ext cx="728667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Предметно-развивающая среда в нашей группе разделена на центры в соответствии с принципом гибкого зонирования, отвечает требованиям ФГОС.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Размещение оборудования организовано таким образом, что позволяет детям в соответствии со своими интересами и желаниями свободно заниматься в одно и то же время, не мешая друг другу, разными видами деятельности.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Активная зона</a:t>
            </a: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 неё входят такие центры (уголки):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1.Театрализованный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2.Музыкальный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3.Сюжетно-ролевых и режиссёрских игр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4.Конструирования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5.Спортивный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u="sng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Рабочая зона</a:t>
            </a:r>
            <a:endParaRPr lang="ru-RU" sz="1600" b="1" i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неё входят центры (уголки): </a:t>
            </a:r>
            <a:endParaRPr lang="ru-RU" sz="1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1.Дидактический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2.Познавательно - исследовательской деятельности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-природный,  экспериментирования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Продуктивной деятельности (ИЗО)</a:t>
            </a:r>
            <a:endParaRPr lang="ru-RU" sz="1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Спокойная зона</a:t>
            </a:r>
          </a:p>
          <a:p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неё входят центры (уголки):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Книги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2.Уединения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3.Патриотический (</a:t>
            </a:r>
            <a:r>
              <a:rPr lang="ru-RU" sz="1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 музей)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714356"/>
            <a:ext cx="6286544" cy="114300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Авторское пособие «Круги </a:t>
            </a:r>
            <a:r>
              <a:rPr lang="ru-RU" sz="31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Луллия</a:t>
            </a: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(Кузьмина Н.А.)</a:t>
            </a: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G:\паспорт группы 2019-2020\IMG_01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00232" y="2000240"/>
            <a:ext cx="4929222" cy="39266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290" name="Picture 2" descr="G:\паспорт группы 2019-2020\IMG_01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2000240"/>
            <a:ext cx="5214974" cy="39112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714356"/>
            <a:ext cx="7358114" cy="121444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Уголок«Познавательно - исследовательской 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деятельности – природный»</a:t>
            </a:r>
            <a:endParaRPr lang="ru-RU" sz="2800" b="1" dirty="0"/>
          </a:p>
        </p:txBody>
      </p:sp>
      <p:pic>
        <p:nvPicPr>
          <p:cNvPr id="10242" name="Picture 2" descr="G:\паспорт группы 2019-2020\IMG_009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85918" y="2071678"/>
            <a:ext cx="5214974" cy="3911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714356"/>
            <a:ext cx="7358114" cy="121444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Уголок«Познавательно - исследовательской 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деятельности – природный»</a:t>
            </a:r>
            <a:endParaRPr lang="ru-RU" sz="2800" b="1" dirty="0"/>
          </a:p>
        </p:txBody>
      </p:sp>
      <p:pic>
        <p:nvPicPr>
          <p:cNvPr id="11266" name="Picture 2" descr="G:\паспорт группы 2019-2020\IMG_01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28662" y="1785926"/>
            <a:ext cx="3500440" cy="4447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7" name="Picture 3" descr="G:\паспорт группы 2019-2020\IMG_010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4876" y="3143248"/>
            <a:ext cx="3286148" cy="2903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7157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Уголок «Познавательно - исследовательской 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деятельности - экспериментирования»</a:t>
            </a:r>
            <a:endParaRPr lang="ru-RU" sz="2800" dirty="0"/>
          </a:p>
        </p:txBody>
      </p:sp>
      <p:pic>
        <p:nvPicPr>
          <p:cNvPr id="9218" name="Picture 2" descr="G:\паспорт группы 2019-2020\IMG_01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14414" y="1785926"/>
            <a:ext cx="3201715" cy="4143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G:\предметная среда в ср. гр. ДОРОГОЙ\P103000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57818" y="4214818"/>
            <a:ext cx="2436919" cy="2065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4" descr="G:\предметная среда в ср. гр. ДОРОГОЙ\P103001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643433" y="1643050"/>
            <a:ext cx="1714517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1" name="Picture 5" descr="G:\предметная среда в ср. гр. ДОРОГОЙ\P103001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86512" y="2428868"/>
            <a:ext cx="1772305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273050"/>
            <a:ext cx="7215238" cy="137000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олок 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«Продуктивной деятельности (ИЗО)»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G:\паспорт группы 2019-2020\IMG_010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28" y="2285992"/>
            <a:ext cx="6000792" cy="3628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I:\на сайт речь\DSC020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2976" y="2143116"/>
            <a:ext cx="2972875" cy="3801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714356"/>
            <a:ext cx="7829576" cy="107157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«Социально-личностное развитие» 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«Развитие речи»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4" name="Picture 2" descr="G:\детский сад\Новая папка\DSC0258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 flipH="1">
            <a:off x="3993283" y="3079025"/>
            <a:ext cx="4291756" cy="2134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274638"/>
            <a:ext cx="3643338" cy="143985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Уголок «Уединения»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детский сад\Новая папка\DSC0258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355965" y="2287185"/>
            <a:ext cx="4572001" cy="3426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G:\детский сад\Новая папка\DSC0258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3968042" y="2318446"/>
            <a:ext cx="4643438" cy="32926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I:\на сайт речь\DSC0203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4143380"/>
            <a:ext cx="3143240" cy="2162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G:\детский сад\Новая папка\DSC0258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5786" y="1285860"/>
            <a:ext cx="3250428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57223" y="500042"/>
            <a:ext cx="3929091" cy="78581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Уголок «Книги»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071934" y="857232"/>
            <a:ext cx="4071966" cy="557216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-Детские книги: произведения русского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фольклора, сказки, небылицы (народные и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авторские), народные и литературные сказки,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произведения русской и зарубежной классики,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рассказы, сказки, стихи современных авторов,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загадки… 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Фланелеграф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картинки на 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фланелеграфе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-Иллюстрации к детским произведениям,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игрушки, изображающие сказочных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персонажей 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-Выставки: книги одного автора или одно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произведение в иллюстрациях разных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художников 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-Литературные игры, игры с грамматическим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содержанием 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-Портреты писателей и поэтов 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-Книжки-раскраски 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-Книжные иллюстрации с последовательным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изображением сюжета сказки 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-Стол для детей для рассматривания детских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книг и иллюстраций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-Материал для ремонта книг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-Картотеки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85786" y="273050"/>
            <a:ext cx="3429024" cy="1441438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Уголок «Патриотический»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29058" y="857232"/>
            <a:ext cx="4214842" cy="550072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-Портрет президента В.В.Путина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-Символика государства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-Флаг России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-Символика города Истра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-Фотографии города Истра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-Детские альбомы «Мой любимый город»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-Лото «Мой город», «Наша Россия», «Русские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узоры»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-Куклы в национальных костюмах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-Картинки «Русские народные костюмы»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Лепбук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«Из истории тряпичной куклы»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Лепбук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«Из истории старинных профессий»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Лепбук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«Наша Россия»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Лепбук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«Как жили на Руси»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-Детская литература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-Картотека дидактических игр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-Аудиозаписи (гимн города, страны, песни о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России,…)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-Презентации «Мой город», «Истра в годы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ВОВ», «Памятники города Истра», «Почта»… </a:t>
            </a:r>
          </a:p>
          <a:p>
            <a:pPr>
              <a:buNone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G:\паспорт группы 2019-2020\IMG_00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1714488"/>
            <a:ext cx="3429006" cy="4572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428604"/>
            <a:ext cx="4143404" cy="928694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«Наша раздевалка»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214942" y="714356"/>
            <a:ext cx="2928958" cy="328614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Представлен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информационный стенд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родителей,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тематические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ширмы,  стенд для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выставки детского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творчества, уголок «С Днем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рождения»</a:t>
            </a:r>
            <a:endParaRPr lang="ru-RU" sz="2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G:\паспорт группы 2019-2020\SAM_68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290" y="2928934"/>
            <a:ext cx="3214710" cy="1632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G:\паспорт группы 2019-2020\SAM_682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28662" y="1428736"/>
            <a:ext cx="4143404" cy="1458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е\Downloads\20191113_10161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28728" y="4643446"/>
            <a:ext cx="3000396" cy="1664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10" descr="G:\мл г\110_FUJI\DSCF020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43504" y="4500570"/>
            <a:ext cx="2857520" cy="1719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928802"/>
            <a:ext cx="8229600" cy="44291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500042"/>
            <a:ext cx="4286280" cy="107157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Уголок «Театрализованный»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715008" y="857232"/>
            <a:ext cx="2428892" cy="526893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Представлены разные виды театра: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-пальчиковый,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би-ба-бо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варежковый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-на палочках,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-теневой,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-кукольный,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-резиновый,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-на прищепках,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-настольный,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-для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фланелеграфа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Есть маски-шапочки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персонажей сказок,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костюмы.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А, также имеются ширмы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(настольная, напольная),</a:t>
            </a:r>
          </a:p>
          <a:p>
            <a:pPr>
              <a:buNone/>
            </a:pP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фланелеграф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магнитная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доска.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785926"/>
            <a:ext cx="3429024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G:\разное д.с\P103004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4286256"/>
            <a:ext cx="2107416" cy="2245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G:\разное д.с\P103004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86182" y="2214554"/>
            <a:ext cx="2078950" cy="1498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I:\фото к речи\DSC020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1571612"/>
            <a:ext cx="2786082" cy="1839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I:\фото к речи\DSC0204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57224" y="3357562"/>
            <a:ext cx="2786050" cy="1946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I:\фото к речи\DSC0204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57224" y="5286388"/>
            <a:ext cx="2786082" cy="928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357686" y="1285860"/>
            <a:ext cx="3786214" cy="5143536"/>
          </a:xfrm>
        </p:spPr>
        <p:txBody>
          <a:bodyPr>
            <a:normAutofit fontScale="90000"/>
          </a:bodyPr>
          <a:lstStyle/>
          <a:p>
            <a:pPr lvl="0" algn="l" eaLnBrk="0" fontAlgn="base" hangingPunct="0">
              <a:spcAft>
                <a:spcPct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-Магнитный театр по сказке  «Три поросенка» пер. С.Михалков, «Теремок»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Кукольный театр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би-ба-бо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«Три поросенка» пер. С.Михалков,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«Курочка Ряба», куклы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би-ба-бо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Настольный театр по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рнс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«Теремок» , «Три поросенка», Ш.Перро «Кот в сапогах», «Красная шапочка»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Театр на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фланелеграфе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рнс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«Маша и медведь», «Три медведя», В.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Сутеев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«Под грибом»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Пальчиковый театр  по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рнс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«Колобок», «Три медведя»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Шагающий театр по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рнс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«Рукавичка»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Театр на палочках по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рнс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«Курочка Ряба», «Колобок», Теремок», «Репка»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Театр на прищепках «Три поросенка»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Игрушки на ладошку (лось, цыпленок, собака)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Портреты композиторов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Музыкальные инструменты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Аудио записи (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рнс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авторские сказки, рассказы, музыка, звуки природы…)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-Презентации (викторина «По сказкам»), тематические картинки, иллюстрации к сказкам, картотеки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642918"/>
            <a:ext cx="3000396" cy="107157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Уголок «Музыкальный»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357686" y="1000108"/>
            <a:ext cx="3857652" cy="5286412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Имеются музыкальные инструменты: бубны, треугольники, металлофоны, ложки, бубенцы, маракасы, погремушки, барабан, «Шумовые коробочки», дудочки, музыкальный коврик. А, также: разноцветные платочки, флажки, султанчики, музыкальная лесенка, ширма, маски-шапочки, костюмы.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Подобрана картотека «Музыкально - дидактических игр», тематические картинки «Портреты композиторов», «Профессии», «Музыкальные инструменты», «Музыкальные картинки».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Созданы тематические презентации (например: «Русские народные инструменты», «Композиторы»…)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Есть магнитофон, аудиозаписи («Голоса птиц», «Звуки природы», П.И.Чайковский «Времена года», «Детский альбом», «Моцарт малышам», детские песни, музыкальные сказки, музыка для релаксации и т.д….)</a:t>
            </a:r>
          </a:p>
          <a:p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G:\детский сад\Новая папка\DSC0259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2976" y="2071678"/>
            <a:ext cx="2571768" cy="3814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273050"/>
            <a:ext cx="7429552" cy="137000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Уголок «Сюжетно-ролевых и 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режиссёрских игр»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4857752" y="2071678"/>
            <a:ext cx="3357586" cy="4286280"/>
          </a:xfrm>
        </p:spPr>
        <p:txBody>
          <a:bodyPr>
            <a:noAutofit/>
          </a:bodyPr>
          <a:lstStyle/>
          <a:p>
            <a:endParaRPr lang="ru-RU" b="1" i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«Семья»</a:t>
            </a:r>
          </a:p>
          <a:p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Куклы и атрибуты для игры в кукол. </a:t>
            </a:r>
          </a:p>
          <a:p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группе есть куклы разного размера, в одежде по сезону. Наборы одежды, постельных принадлежностей, кроватки, коляски. Посуда кухонная, столовая и чайная. Различные кухонные приборы и приспособления, например игрушечный тостер и др.</a:t>
            </a:r>
          </a:p>
          <a:p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Одежда для 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ряжения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052" name="Picture 4" descr="G:\паспорт группы 2019-2020\IMG_0066.JPG"/>
          <p:cNvPicPr>
            <a:picLocks noChangeAspect="1" noChangeArrowheads="1"/>
          </p:cNvPicPr>
          <p:nvPr/>
        </p:nvPicPr>
        <p:blipFill>
          <a:blip r:embed="rId3" cstate="screen"/>
          <a:srcRect l="-3174"/>
          <a:stretch>
            <a:fillRect/>
          </a:stretch>
        </p:blipFill>
        <p:spPr bwMode="auto">
          <a:xfrm>
            <a:off x="5000628" y="1154918"/>
            <a:ext cx="2428016" cy="1416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G:\паспорт группы 2019-2020\IMG_006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85852" y="2143116"/>
            <a:ext cx="3042591" cy="3389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571480"/>
            <a:ext cx="7215238" cy="10715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Уголок «Сюжетно-ролевых и 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режиссёрских игр»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14810" y="1928802"/>
            <a:ext cx="3857652" cy="44291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«Магазин»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Прилавок «Продуктовый магазин»: в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корзинках - различные игрушечные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продукты (пластиковые, резиновые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наборы овощей и фруктов,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продуктов, бакалеи; хлебобулочные и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кондитерские изделия и др.)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«Магазин одежды»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«Магазин игрушек»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Игрушечная касса, весы, сумочки.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Сшита накидка продавца, головной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убор, фартучки.</a:t>
            </a:r>
          </a:p>
          <a:p>
            <a:endParaRPr lang="ru-RU" dirty="0"/>
          </a:p>
        </p:txBody>
      </p:sp>
      <p:pic>
        <p:nvPicPr>
          <p:cNvPr id="1026" name="Picture 2" descr="G:\паспорт группы 2019-2020\IMG_007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85852" y="1928802"/>
            <a:ext cx="2663236" cy="3831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714356"/>
            <a:ext cx="7429552" cy="1000132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Уголок «Сюжетно-ролевых и 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режиссёрских игр»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4500562" y="1435100"/>
            <a:ext cx="3714776" cy="4691063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«Больница» или «Аптека»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Игровые наборы «Доктор Айболит» - стетоскопы, пластиковые градусники, шприцы, банки, «медицинские  карточки», игрушки-заменители и др.,   халат доктора, косынка, кукла «Врач». </a:t>
            </a:r>
          </a:p>
          <a:p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G:\паспорт группы 2019-2020\IMG_006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414" y="2357430"/>
            <a:ext cx="2963864" cy="3089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G:\паспорт группы 2019-2020\SAM_681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4942" y="4500570"/>
            <a:ext cx="2357422" cy="1657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881</TotalTime>
  <Words>1408</Words>
  <PresentationFormat>Экран (4:3)</PresentationFormat>
  <Paragraphs>258</Paragraphs>
  <Slides>30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    Муниципальное дошкольное образовательное учреждение  Центр развития ребёнка – детский сад №52 «Ромашка»        г.Истра Московская область   Предметно-развивающая среда                 средней группы №7    Выполнила: воспитатель  высшей квалификационной категории Кузьмина Наталья Анатольевна    г.Истра, 2019 г.   </vt:lpstr>
      <vt:lpstr>Слайд 2</vt:lpstr>
      <vt:lpstr>«Наша раздевалка»</vt:lpstr>
      <vt:lpstr>Уголок «Театрализованный»</vt:lpstr>
      <vt:lpstr>-Магнитный театр по сказке  «Три поросенка» пер. С.Михалков, «Теремок» -Кукольный театр би-ба-бо по ск. «Три поросенка» пер. С.Михалков,  «Курочка Ряба», куклы би-ба-бо -Настольный театр по рнс «Теремок» , «Три поросенка», Ш.Перро «Кот в сапогах», «Красная шапочка» -Театр на фланелеграфе по рнс «Маша и медведь», «Три медведя», В. Сутеев «Под грибом» -Пальчиковый театр  по рнс «Колобок», «Три медведя» -Шагающий театр по рнс «Рукавичка» -Театр на палочках по рнс «Курочка Ряба», «Колобок», Теремок», «Репка» -Театр на прищепках «Три поросенка» -Игрушки на ладошку (лось, цыпленок, собака) -Портреты композиторов - Музыкальные инструменты -Аудио записи (рнс, авторские сказки, рассказы, музыка, звуки природы…) -Презентации (викторина «По сказкам»), тематические картинки, иллюстрации к сказкам, картотеки </vt:lpstr>
      <vt:lpstr>Уголок «Музыкальный»</vt:lpstr>
      <vt:lpstr>Уголок «Сюжетно-ролевых и  режиссёрских игр»</vt:lpstr>
      <vt:lpstr>Уголок «Сюжетно-ролевых и  режиссёрских игр»</vt:lpstr>
      <vt:lpstr>Уголок «Сюжетно-ролевых и  режиссёрских игр»</vt:lpstr>
      <vt:lpstr>Уголок «Сюжетно-ролевых и  режиссёрских игр»</vt:lpstr>
      <vt:lpstr>Уголок «Конструирования» </vt:lpstr>
      <vt:lpstr>      Уголок «Безопасности»  Содержание уголка позволяет осуществлять работу по основным разделам программы: Раздел 1. Ребенок и другие люди Раздел 2. Ребенок и природа Раздел 3. Ребенок дома Раздел 4. Здоровье ребенка Раздел 5. Эмоциональное благополучие ребенка  Раздел 6. Ребенок на улице </vt:lpstr>
      <vt:lpstr> Уголок «Безопасности»  Содержание:</vt:lpstr>
      <vt:lpstr>Уголок «Безопасности» Содержание:</vt:lpstr>
      <vt:lpstr>Слайд 15</vt:lpstr>
      <vt:lpstr>Уголок «Спортивный»</vt:lpstr>
      <vt:lpstr> Пособия для развития дыхания</vt:lpstr>
      <vt:lpstr>«Дидактический»</vt:lpstr>
      <vt:lpstr>Слайд 19</vt:lpstr>
      <vt:lpstr>Авторское пособие «Круги Луллия» (Кузьмина Н.А.) </vt:lpstr>
      <vt:lpstr>Слайд 21</vt:lpstr>
      <vt:lpstr>Уголок«Познавательно - исследовательской  деятельности – природный»</vt:lpstr>
      <vt:lpstr>Уголок«Познавательно - исследовательской  деятельности – природный»</vt:lpstr>
      <vt:lpstr>Уголок «Познавательно - исследовательской  деятельности - экспериментирования»</vt:lpstr>
      <vt:lpstr>Уголок  «Продуктивной деятельности (ИЗО)»</vt:lpstr>
      <vt:lpstr>«Социально-личностное развитие»  «Развитие речи»</vt:lpstr>
      <vt:lpstr>Уголок «Уединения»</vt:lpstr>
      <vt:lpstr>  Уголок «Книги»</vt:lpstr>
      <vt:lpstr>Уголок «Патриотический» </vt:lpstr>
      <vt:lpstr>     Спасибо за внимание!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</dc:creator>
  <cp:keywords>13121977nr</cp:keywords>
  <cp:lastModifiedBy>е</cp:lastModifiedBy>
  <cp:revision>102</cp:revision>
  <dcterms:created xsi:type="dcterms:W3CDTF">2019-11-13T12:05:03Z</dcterms:created>
  <dcterms:modified xsi:type="dcterms:W3CDTF">2019-11-19T20:22:30Z</dcterms:modified>
</cp:coreProperties>
</file>