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8" r:id="rId1"/>
  </p:sldMasterIdLst>
  <p:sldIdLst>
    <p:sldId id="256" r:id="rId2"/>
    <p:sldId id="275" r:id="rId3"/>
    <p:sldId id="257" r:id="rId4"/>
    <p:sldId id="258" r:id="rId5"/>
    <p:sldId id="267" r:id="rId6"/>
    <p:sldId id="268" r:id="rId7"/>
    <p:sldId id="269" r:id="rId8"/>
    <p:sldId id="270" r:id="rId9"/>
    <p:sldId id="271" r:id="rId10"/>
    <p:sldId id="272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73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3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51639-B2D6-4652-B8C3-1B4C224A7BAF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243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06707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92208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96748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83469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887286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84157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679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759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6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08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36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407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05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489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85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86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BC48EC7-AF6A-48D3-8284-14BACBEBDD8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939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90334" y="5135799"/>
            <a:ext cx="18423991" cy="25908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94613" y="903767"/>
            <a:ext cx="7304567" cy="488743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Методическая разработка 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занятия по лепке</a:t>
            </a:r>
          </a:p>
          <a:p>
            <a:pPr algn="ctr"/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</a:t>
            </a:r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Изготовление </a:t>
            </a:r>
            <a:r>
              <a:rPr lang="ru-RU" sz="2800" b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жостовских</a:t>
            </a:r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подносов»</a:t>
            </a:r>
          </a:p>
          <a:p>
            <a:pPr algn="ctr"/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621" y="4152126"/>
            <a:ext cx="3200401" cy="227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93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1174173"/>
            <a:ext cx="7086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Конечно, такие красивые работы редко оставляют равнодушными. </a:t>
            </a:r>
            <a:r>
              <a:rPr lang="ru-RU" sz="24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Жостовские</a:t>
            </a:r>
            <a:r>
              <a:rPr lang="ru-RU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подносы часто украшают дома во многих семьях. Это замечательный подарок. Именно поэтому </a:t>
            </a:r>
            <a:r>
              <a:rPr lang="ru-RU" sz="24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жостовские</a:t>
            </a:r>
            <a:r>
              <a:rPr lang="ru-RU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подносы прославились не только в нашей стране.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Сегодня мы попробуем с вами создать </a:t>
            </a:r>
            <a:r>
              <a:rPr lang="ru-RU" sz="24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жостовский</a:t>
            </a:r>
            <a:r>
              <a:rPr lang="ru-RU" sz="2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поднос. 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4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7436" y="155864"/>
            <a:ext cx="74502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" panose="02020603050405020304" pitchFamily="18" charset="0"/>
              </a:rPr>
              <a:t>Пластилиновые картины достаточно эффектно выглядят из-за 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" panose="02020603050405020304" pitchFamily="18" charset="0"/>
              </a:rPr>
              <a:t>объема, дети с удовольствием работают с пластилином создавая свои шедевры. 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" panose="02020603050405020304" pitchFamily="18" charset="0"/>
              </a:rPr>
              <a:t>Принцип создания пластилиновой картины прост: 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" panose="02020603050405020304" pitchFamily="18" charset="0"/>
              </a:rPr>
              <a:t>с начала нужно на картон нанести рисунок, после ребенку нужно раскатать небольшие пластилиновые шарики нужных цветов и выложить их по контуру рисунка, на каждый шарик нужно «наступить» пальчиком и вытянуть пластилин в нужном направлении, так вы создадите объем. 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" panose="02020603050405020304" pitchFamily="18" charset="0"/>
              </a:rPr>
              <a:t>На фото ниже все очень доступно изображено, успеха вам в вашем творчестве! 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218" y="4162664"/>
            <a:ext cx="9715500" cy="260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62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837" y="1023937"/>
            <a:ext cx="641032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8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837" y="1023937"/>
            <a:ext cx="641032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3410" y="618691"/>
            <a:ext cx="641032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7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837" y="1023937"/>
            <a:ext cx="641032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6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837" y="1023937"/>
            <a:ext cx="641032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7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837" y="1023937"/>
            <a:ext cx="641032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88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837" y="1023937"/>
            <a:ext cx="6410325" cy="481012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Работа готова!</a:t>
            </a:r>
            <a:endParaRPr lang="ru-RU" sz="4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34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1536" y="904009"/>
            <a:ext cx="724246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0000"/>
                </a:solidFill>
                <a:latin typeface="Calibri, sans-serif"/>
              </a:rPr>
              <a:t>Подведение </a:t>
            </a:r>
            <a:r>
              <a:rPr lang="ru-RU" sz="2800" b="1" u="sng" dirty="0">
                <a:solidFill>
                  <a:srgbClr val="000000"/>
                </a:solidFill>
                <a:latin typeface="Calibri, sans-serif"/>
              </a:rPr>
              <a:t>итогов занятия</a:t>
            </a:r>
            <a:r>
              <a:rPr lang="ru-RU" sz="2800" b="1" dirty="0" smtClean="0">
                <a:solidFill>
                  <a:srgbClr val="000000"/>
                </a:solidFill>
                <a:latin typeface="Calibri, sans-serif"/>
              </a:rPr>
              <a:t>.</a:t>
            </a:r>
          </a:p>
          <a:p>
            <a:endParaRPr lang="ru-RU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latin typeface="Calibri, sans-serif"/>
              </a:rPr>
              <a:t>Беседа – обобщение </a:t>
            </a:r>
            <a:r>
              <a:rPr lang="ru-RU" sz="2800" b="1" dirty="0" smtClean="0">
                <a:solidFill>
                  <a:srgbClr val="000000"/>
                </a:solidFill>
                <a:latin typeface="Calibri, sans-serif"/>
              </a:rPr>
              <a:t>о </a:t>
            </a:r>
            <a:r>
              <a:rPr lang="ru-RU" sz="2800" b="1" dirty="0">
                <a:solidFill>
                  <a:srgbClr val="000000"/>
                </a:solidFill>
                <a:latin typeface="Calibri, sans-serif"/>
              </a:rPr>
              <a:t>теме </a:t>
            </a:r>
            <a:endParaRPr lang="ru-RU" sz="2800" b="1" dirty="0" smtClean="0">
              <a:solidFill>
                <a:srgbClr val="000000"/>
              </a:solidFill>
              <a:latin typeface="Calibri, sans-serif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latin typeface="Calibri, sans-serif"/>
              </a:rPr>
              <a:t>« </a:t>
            </a:r>
            <a:r>
              <a:rPr lang="ru-RU" sz="2800" b="1" dirty="0" err="1">
                <a:solidFill>
                  <a:srgbClr val="000000"/>
                </a:solidFill>
                <a:latin typeface="Calibri, sans-serif"/>
              </a:rPr>
              <a:t>Жостовские</a:t>
            </a:r>
            <a:r>
              <a:rPr lang="ru-RU" sz="2800" b="1" dirty="0">
                <a:solidFill>
                  <a:srgbClr val="000000"/>
                </a:solidFill>
                <a:latin typeface="Calibri, sans-serif"/>
              </a:rPr>
              <a:t> подносы».</a:t>
            </a:r>
            <a:endParaRPr lang="ru-RU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latin typeface="Calibri, sans-serif"/>
              </a:rPr>
              <a:t>Выставка поделок детей </a:t>
            </a:r>
          </a:p>
          <a:p>
            <a:r>
              <a:rPr lang="ru-RU" sz="2800" b="1" dirty="0" smtClean="0">
                <a:solidFill>
                  <a:srgbClr val="000000"/>
                </a:solidFill>
                <a:latin typeface="Calibri, sans-serif"/>
              </a:rPr>
              <a:t>«</a:t>
            </a:r>
            <a:r>
              <a:rPr lang="ru-RU" sz="2800" b="1" dirty="0" err="1">
                <a:solidFill>
                  <a:srgbClr val="000000"/>
                </a:solidFill>
                <a:latin typeface="Calibri, sans-serif"/>
              </a:rPr>
              <a:t>Жостовские</a:t>
            </a:r>
            <a:r>
              <a:rPr lang="ru-RU" sz="2800" b="1" dirty="0">
                <a:solidFill>
                  <a:srgbClr val="000000"/>
                </a:solidFill>
                <a:latin typeface="Calibri, sans-serif"/>
              </a:rPr>
              <a:t> узоры».</a:t>
            </a:r>
            <a:endParaRPr lang="ru-RU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ctr"/>
            <a:r>
              <a:rPr lang="ru-RU" sz="2800" b="1" dirty="0">
                <a:solidFill>
                  <a:srgbClr val="000000"/>
                </a:solidFill>
                <a:latin typeface="Calibri, sans-serif"/>
              </a:rPr>
              <a:t>Сегодня мы познакомились с прекрасным народным промыслом, прославившим нашу страну. Изготовили замечательные поделки.</a:t>
            </a:r>
            <a:endParaRPr lang="ru-RU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12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674341"/>
              </p:ext>
            </p:extLst>
          </p:nvPr>
        </p:nvGraphicFramePr>
        <p:xfrm>
          <a:off x="2670464" y="579441"/>
          <a:ext cx="7730835" cy="62357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1521"/>
                <a:gridCol w="5259314"/>
              </a:tblGrid>
              <a:tr h="4452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КУРС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1390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</a:tr>
              <a:tr h="498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Задание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Итоговое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</a:tr>
              <a:tr h="4452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ДОУ №</a:t>
                      </a:r>
                      <a:endParaRPr lang="ru-RU" sz="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</a:tr>
              <a:tr h="4935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ФИО</a:t>
                      </a:r>
                      <a:endParaRPr lang="ru-RU" sz="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Родина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Анна Сергеевна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</a:tr>
              <a:tr h="424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Группа</a:t>
                      </a:r>
                      <a:endParaRPr lang="ru-RU" sz="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старшая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</a:tr>
              <a:tr h="10142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Тематика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содержания занятия с применением приемов организации продуктивных видов деятельности, осуществляемых в дошкольном возрасте.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</a:tr>
              <a:tr h="10923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Формат вовлеченности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групповой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</a:tr>
              <a:tr h="17719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Применение приёмов организации видов деятельности</a:t>
                      </a:r>
                      <a:endParaRPr lang="ru-RU" sz="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  <a:tc>
                  <a:txBody>
                    <a:bodyPr/>
                    <a:lstStyle/>
                    <a:p>
                      <a:pPr marL="3175" marR="49022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 познавательно-исследовательская</a:t>
                      </a:r>
                      <a:r>
                        <a:rPr lang="ru-RU" sz="1300" dirty="0">
                          <a:effectLst/>
                        </a:rPr>
                        <a:t>, коммуникативная, </a:t>
                      </a:r>
                      <a:r>
                        <a:rPr lang="ru-RU" sz="1300" dirty="0" smtClean="0">
                          <a:effectLst/>
                        </a:rPr>
                        <a:t> продуктивная.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66" marR="37089" marT="0" marB="21194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61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768927"/>
            <a:ext cx="8534400" cy="2119745"/>
          </a:xfrm>
        </p:spPr>
        <p:txBody>
          <a:bodyPr>
            <a:normAutofit/>
          </a:bodyPr>
          <a:lstStyle/>
          <a:p>
            <a:r>
              <a:rPr lang="ru-RU" b="1" i="1" u="sng" dirty="0" smtClean="0"/>
              <a:t>Презентацию подготовила:</a:t>
            </a:r>
            <a:br>
              <a:rPr lang="ru-RU" b="1" i="1" u="sng" dirty="0" smtClean="0"/>
            </a:br>
            <a:r>
              <a:rPr lang="ru-RU" dirty="0" smtClean="0"/>
              <a:t>воспитатель д/с № 121 </a:t>
            </a:r>
            <a:br>
              <a:rPr lang="ru-RU" dirty="0" smtClean="0"/>
            </a:br>
            <a:r>
              <a:rPr lang="ru-RU" dirty="0" smtClean="0"/>
              <a:t>РОДИНА Анна </a:t>
            </a:r>
            <a:r>
              <a:rPr lang="ru-RU" dirty="0" err="1" smtClean="0"/>
              <a:t>сергеевна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5444" y="431456"/>
            <a:ext cx="7169727" cy="5365373"/>
          </a:xfrm>
        </p:spPr>
      </p:pic>
    </p:spTree>
    <p:extLst>
      <p:ext uri="{BB962C8B-B14F-4D97-AF65-F5344CB8AC3E}">
        <p14:creationId xmlns:p14="http://schemas.microsoft.com/office/powerpoint/2010/main" val="141722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6663" y="391081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Цель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Познакомить с историей возникновения </a:t>
            </a:r>
            <a:r>
              <a:rPr lang="ru-RU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Жостовских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подносов, научить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поэтапно изготавливать 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поднос, при помощи черного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картона и пластилина.</a:t>
            </a:r>
          </a:p>
          <a:p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  <a:p>
            <a:r>
              <a:rPr lang="ru-RU" b="1" u="sng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Задачи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1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) Познакомить с историей возникновения </a:t>
            </a:r>
            <a:r>
              <a:rPr lang="ru-RU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Жостовских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подносов.</a:t>
            </a:r>
          </a:p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2) Воспитывать эмоционально положительное отношение к народному декоративному искусству.</a:t>
            </a:r>
          </a:p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3) Учить поэтапно, изготавливать поднос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.</a:t>
            </a:r>
          </a:p>
          <a:p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  <a:p>
            <a:r>
              <a:rPr lang="ru-RU" b="1" u="sng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Материалы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: различные </a:t>
            </a:r>
            <a:r>
              <a:rPr lang="ru-RU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Жостовские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подносы, картинки и фотографии </a:t>
            </a:r>
            <a:r>
              <a:rPr lang="ru-RU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Жостовских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подносов.</a:t>
            </a:r>
          </a:p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Лист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черной бумаги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, ножницы,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пластилин.</a:t>
            </a:r>
          </a:p>
          <a:p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  <a:p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Предварительная </a:t>
            </a:r>
            <a:r>
              <a:rPr lang="ru-RU" b="1" u="sng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работа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: чтение литературы,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стихотворений, загадки, 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рассматривание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иллюстраций.</a:t>
            </a:r>
            <a:endParaRPr lang="ru-RU" b="1" i="0" dirty="0"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2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982177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Ход занятия: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bg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tabLst>
                <a:tab pos="457200" algn="l"/>
              </a:tabLst>
            </a:pP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Введение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Сегодня занятие мы начнём со стихотворения: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Красно-алые бутоны 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В изумрудах листьев тонут. 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Незабудки и пионы 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Обрамляют розы омут. 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Есть на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жостовском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подносе 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И букет, в ночи горящий, 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Птица-жар, что весть приносит.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Есть поднос, плоды дарящий...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В Подмосковье находится деревня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Жостово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. Она известна не только в России, но за её пределами. Чем же так знаменита эта деревня?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99" y="883327"/>
            <a:ext cx="1682029" cy="2449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16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43513"/>
            <a:ext cx="6096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Font typeface="+mj-lt"/>
              <a:buAutoNum type="arabicPeriod" startAt="2"/>
              <a:tabLst>
                <a:tab pos="457200" algn="l"/>
              </a:tabLs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Основная часть.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В деревне </a:t>
            </a:r>
            <a:r>
              <a:rPr lang="ru-RU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Жостово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появился очень красивый народный промысел. В начале, изготавливалась там различная продукция , которую расписывали и покрывали лаком. Обычно, это были шкатулки. А вот с появлением чая, самоваров, стали появляться и подносы. Производство этих изделий началось в 1825 году.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Роспись </a:t>
            </a:r>
            <a:r>
              <a:rPr lang="ru-RU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жостовских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подносов обычно производится по чёрному фону, но бывают и красные, зелёные, серебряные подносы. Главная тема украшения подносов- это цветочные композиции, натюрморты, гирлянды.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Современная технология изготовления подносов мало отличается от применявшейся ранее мастерами деревни </a:t>
            </a:r>
            <a:r>
              <a:rPr lang="ru-RU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Жостово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. Тонкий лист железа прессуется в нужной форме. Лицевая поверхность подноса грунтуется и покрывается черным (реже иного цвета) лаком. Подносы просушиваются в печах при температуре до 90Со. Покрытие производится трижды, после чего цветная поверхность подноса приобретает блеск. Подносы расписываются масляными красками, причем мастер-живописец работает одновременно над несколькими подносами с одинаковым орнаментом.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48544"/>
            <a:ext cx="2829791" cy="282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5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674674"/>
            <a:ext cx="6096000" cy="35086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Просмотр слайдов, с изображением подносов.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Во время просмотра идёт обсуждение. Обращается внимание на цвет фона, форму, композицию.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Мастера художники с большой любовью создали свой стиль росписи. Вся красота природы отобразилась в букетах и фруктовых натюрмортах.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Давайте поиграем и назовём цветы, которые так вдохновляют художников и часто появляются на </a:t>
            </a:r>
            <a:r>
              <a:rPr lang="ru-RU" dirty="0" err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жостовских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подносах.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При правильном ответе на доску прикрепляется карточка, с изображением цветка.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01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0" y="889844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Загадки про цветы.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Стоит в саду кудряшка -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Белая рубашка,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Сердечко золотое.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Что это такое?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(Ромашка)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Цветочек этот голубой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Напоминает нам с тобой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О небе — чистом-чистом,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И солнышке лучистом.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(Незабудка)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Я похожа на звезду -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Названье так и переводится.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Я ближе к осени цвету,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Чтобы попасть в букеты к школьницам.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(Астра)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663" y="498762"/>
            <a:ext cx="3274972" cy="19977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9455" y="2496495"/>
            <a:ext cx="2132785" cy="21327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331" y="4629280"/>
            <a:ext cx="2738070" cy="205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9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5654" y="315578"/>
            <a:ext cx="6096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То фиолетовый, то голубой,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Он на опушке встречался с тобой. 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Названье ему очень звонкое дали, 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Но только звенеть он сумеет едва ли.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(Колокольчик)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Пышный куст в саду расцвел, 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Привлекая ос и пчел. 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Весь в больших цветах махровых - 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Белых, розовых, бордовых!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(Пион)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Я капризна и нежна, 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К любому празднику нужна. 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Могу быть белой, желтой, красной, 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Но остаюсь всегда прекрасной! 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(Роза</a:t>
            </a:r>
            <a:r>
              <a:rPr lang="ru-RU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r>
              <a:rPr lang="ru-RU" sz="2000" dirty="0">
                <a:solidFill>
                  <a:schemeClr val="bg1"/>
                </a:solidFill>
              </a:rPr>
              <a:t>  </a:t>
            </a:r>
          </a:p>
          <a:p>
            <a:r>
              <a:rPr lang="ru-RU" sz="1600" dirty="0">
                <a:solidFill>
                  <a:schemeClr val="bg1"/>
                </a:solidFill>
              </a:rPr>
              <a:t>В платье зелёном</a:t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И шапочке красной</a:t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Степь украшаю</a:t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Нарядом атласным. </a:t>
            </a:r>
          </a:p>
          <a:p>
            <a:r>
              <a:rPr lang="ru-RU" sz="1600" dirty="0">
                <a:solidFill>
                  <a:schemeClr val="bg1"/>
                </a:solidFill>
              </a:rPr>
              <a:t>(Мак)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60" y="197426"/>
            <a:ext cx="2764794" cy="18315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979" y="613064"/>
            <a:ext cx="3037979" cy="2244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7500"/>
            <a:ext cx="3037609" cy="22782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437" y="4115533"/>
            <a:ext cx="2109355" cy="210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58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93</TotalTime>
  <Words>228</Words>
  <Application>Microsoft Office PowerPoint</Application>
  <PresentationFormat>Широкоэкранный</PresentationFormat>
  <Paragraphs>83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Calibri, sans-serif</vt:lpstr>
      <vt:lpstr>Century Gothic</vt:lpstr>
      <vt:lpstr>Tahoma</vt:lpstr>
      <vt:lpstr>Times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готова!</vt:lpstr>
      <vt:lpstr>Презентация PowerPoint</vt:lpstr>
      <vt:lpstr>Презентацию подготовила: воспитатель д/с № 121  РОДИНА Анна сергеевна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13</cp:revision>
  <dcterms:created xsi:type="dcterms:W3CDTF">2017-05-15T17:01:12Z</dcterms:created>
  <dcterms:modified xsi:type="dcterms:W3CDTF">2019-11-19T15:48:56Z</dcterms:modified>
</cp:coreProperties>
</file>