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4" r:id="rId5"/>
    <p:sldId id="275" r:id="rId6"/>
    <p:sldId id="276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Проект</a:t>
            </a:r>
            <a:r>
              <a:rPr lang="ru-RU" sz="4000" b="1" i="1" dirty="0" smtClean="0">
                <a:solidFill>
                  <a:srgbClr val="FF0000"/>
                </a:solidFill>
              </a:rPr>
              <a:t> «Мой весёлый звонкий мяч»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695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</a:t>
            </a:r>
            <a:r>
              <a:rPr lang="ru-RU" dirty="0" smtClean="0">
                <a:solidFill>
                  <a:srgbClr val="002060"/>
                </a:solidFill>
              </a:rPr>
              <a:t>Мяч – это рука ребёнка, развитие      её напрямую связано с развитием интеллекта. Мяч – круглый, как Земля, и в этом его сила!</a:t>
            </a:r>
          </a:p>
          <a:p>
            <a:pPr marL="2286000" lvl="8" indent="0" algn="r">
              <a:buNone/>
            </a:pPr>
            <a:r>
              <a:rPr lang="ru-RU" sz="2000" dirty="0" err="1" smtClean="0">
                <a:solidFill>
                  <a:srgbClr val="002060"/>
                </a:solidFill>
              </a:rPr>
              <a:t>С.А.Шмаков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2286000" lvl="8" indent="0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Павел\Desktop\фото про мяч\zag_sport_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6"/>
          <a:stretch/>
        </p:blipFill>
        <p:spPr bwMode="auto">
          <a:xfrm>
            <a:off x="2843808" y="3356992"/>
            <a:ext cx="3585592" cy="289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66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План реализации проекта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Подготовительный этап: </a:t>
            </a:r>
            <a:r>
              <a:rPr lang="ru-RU" sz="2000" dirty="0" smtClean="0">
                <a:solidFill>
                  <a:srgbClr val="002060"/>
                </a:solidFill>
              </a:rPr>
              <a:t>определение проблемы, постановка цели и задач, подбор и оформление материала, подбор научной литературы.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Основной этап: </a:t>
            </a:r>
            <a:r>
              <a:rPr lang="ru-RU" sz="2000" dirty="0" smtClean="0">
                <a:solidFill>
                  <a:srgbClr val="002060"/>
                </a:solidFill>
              </a:rPr>
              <a:t>создание картотеки «Игры с мячом», презентация для детей «История мяча»,  подбор материала «Какие бывают мячи», чтение произведения Прокофьева С.Л. «Сказка о непослушном мячике», </a:t>
            </a:r>
            <a:r>
              <a:rPr lang="ru-RU" sz="2000" dirty="0" err="1" smtClean="0">
                <a:solidFill>
                  <a:srgbClr val="002060"/>
                </a:solidFill>
              </a:rPr>
              <a:t>Барто</a:t>
            </a:r>
            <a:r>
              <a:rPr lang="ru-RU" sz="2000" dirty="0" smtClean="0">
                <a:solidFill>
                  <a:srgbClr val="002060"/>
                </a:solidFill>
              </a:rPr>
              <a:t>  А.Л. «Петя на футболе», Маршака С. «Мой весёлый звонкий мяч»; просмотр мультфильмов «Как звери в футбол играли», «Как утёнок –музыкант стал футболистом», «Необыкновенный матч», ОД по физической культуре (использование разных видов мячей в ОРУ, ОВД, п/и, физкультурных досугах), утренняя гимнастика (использование больших и малых мячей, </a:t>
            </a:r>
            <a:r>
              <a:rPr lang="ru-RU" sz="2000" dirty="0" err="1" smtClean="0">
                <a:solidFill>
                  <a:srgbClr val="002060"/>
                </a:solidFill>
              </a:rPr>
              <a:t>фитбол</a:t>
            </a:r>
            <a:r>
              <a:rPr lang="ru-RU" sz="2000" dirty="0" smtClean="0">
                <a:solidFill>
                  <a:srgbClr val="002060"/>
                </a:solidFill>
              </a:rPr>
              <a:t>-гимнастика, мячики-ёжики); </a:t>
            </a:r>
            <a:r>
              <a:rPr lang="ru-RU" sz="2000" dirty="0" err="1" smtClean="0">
                <a:solidFill>
                  <a:srgbClr val="002060"/>
                </a:solidFill>
              </a:rPr>
              <a:t>физминутки</a:t>
            </a:r>
            <a:r>
              <a:rPr lang="ru-RU" sz="2000" dirty="0" smtClean="0">
                <a:solidFill>
                  <a:srgbClr val="002060"/>
                </a:solidFill>
              </a:rPr>
              <a:t> «Мячики»,  «Мяч подскакивает вверх»; дыхательная гимнастика «Задуй мяч в ворота», «Чей мяч дальше»; пальчиковая гимнастика (су-</a:t>
            </a:r>
            <a:r>
              <a:rPr lang="ru-RU" sz="2000" dirty="0" err="1" smtClean="0">
                <a:solidFill>
                  <a:srgbClr val="002060"/>
                </a:solidFill>
              </a:rPr>
              <a:t>ждок</a:t>
            </a:r>
            <a:r>
              <a:rPr lang="ru-RU" sz="2000" dirty="0" smtClean="0">
                <a:solidFill>
                  <a:srgbClr val="002060"/>
                </a:solidFill>
              </a:rPr>
              <a:t> терапия); ОД по ИЗО: рисование «Я играю с мячом», аппликация  и лепка «Такие разные мячи»; экспериментирование «Какие мячи тонут», «Какой мяч полетит дальше»; настольные и дидактические игры; фотовыставка «Как я играю с мячом</a:t>
            </a:r>
            <a:r>
              <a:rPr lang="ru-RU" sz="2000" dirty="0">
                <a:solidFill>
                  <a:srgbClr val="002060"/>
                </a:solidFill>
              </a:rPr>
              <a:t>»; пополнение физкультурного уголка различными видами мячей, консультация для родителей «Мяч в жизни дошкольника»;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Заключительный этап: </a:t>
            </a:r>
            <a:r>
              <a:rPr lang="ru-RU" sz="2000" dirty="0" smtClean="0">
                <a:solidFill>
                  <a:srgbClr val="002060"/>
                </a:solidFill>
              </a:rPr>
              <a:t>выставка детских работ, презентация проекта.</a:t>
            </a: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16778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908720"/>
            <a:ext cx="4041775" cy="56886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авел\Desktop\фото про мяч\IMG_20190313_1036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4" y="661333"/>
            <a:ext cx="3936437" cy="291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авел\Desktop\фото про мяч\IMG_20190313_1044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56691"/>
            <a:ext cx="3888432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авел\Desktop\фото про мяч\IMG_20190313_1047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882917" cy="291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Павел\Desktop\фото про мяч\IMG_20190313_1047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49" y="3717032"/>
            <a:ext cx="3970302" cy="297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12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16778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36713"/>
            <a:ext cx="4041775" cy="16778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Павел\Desktop\фото про мяч\IMG_20190325_1017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535856"/>
            <a:ext cx="3486840" cy="261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авел\Desktop\фото про мяч\IMG_20190325_10192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8" y="3645024"/>
            <a:ext cx="3655329" cy="274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авел\Desktop\фото про мяч\IMG_20190325_1020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0016"/>
            <a:ext cx="3574625" cy="268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авел\Desktop\фото про мяч\IMG_20190325_10204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3646632" cy="273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00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Павел\Desktop\фото про мяч\IMG_20190322_1744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704" y="1628800"/>
            <a:ext cx="528058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4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4040188" cy="18219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20689"/>
            <a:ext cx="4041775" cy="1893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Павел\Desktop\фото про мяч\IMG-20190320-WA0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1055"/>
            <a:ext cx="3959036" cy="296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Павел\Desktop\фото про мяч\IMG-20190325-WA00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3999612" cy="299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C:\Users\Павел\Desktop\фото про мяч\IMG_20190320_1745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041775" cy="30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Итог проекта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  </a:t>
            </a:r>
            <a:r>
              <a:rPr lang="ru-RU" sz="1800" dirty="0" smtClean="0">
                <a:solidFill>
                  <a:srgbClr val="002060"/>
                </a:solidFill>
              </a:rPr>
              <a:t>Реализуя проект, дети получили новые знания о разнообразии мячей, их назначении, познакомились с разнообразными играми с мячом, у них повысился интерес к играм с мячом в детском саду и дома; обогатился их словарь, расширился кругозор; они получили навыки взаимодействия друг с другом, со взрослыми. А самое главное, проект поспособствовал укреплению здоровья, развитию движений и физическому развитию детей.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Родители, принимая участие в проекте, повысили свой педагогический опыт в использовании привычной игрушки для укрепления здоровья детей.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Педагоги повысили своё педагогическое мастерство.</a:t>
            </a: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Павел\Desktop\фото про мяч\depositphotos_51971751-stock-illustration-kids-playing-volleyba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1" b="3127"/>
          <a:stretch/>
        </p:blipFill>
        <p:spPr bwMode="auto">
          <a:xfrm>
            <a:off x="3203848" y="4077072"/>
            <a:ext cx="2736304" cy="234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5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417</TotalTime>
  <Words>362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Проект «Мой весёлый звонкий мяч»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«Мой весёлый звонкий мяч»</dc:title>
  <dc:creator>Павел</dc:creator>
  <cp:lastModifiedBy>Павел</cp:lastModifiedBy>
  <cp:revision>34</cp:revision>
  <dcterms:created xsi:type="dcterms:W3CDTF">2019-03-24T16:59:46Z</dcterms:created>
  <dcterms:modified xsi:type="dcterms:W3CDTF">2019-11-19T17:38:40Z</dcterms:modified>
</cp:coreProperties>
</file>