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66" r:id="rId5"/>
    <p:sldId id="258" r:id="rId6"/>
    <p:sldId id="259" r:id="rId7"/>
    <p:sldId id="261" r:id="rId8"/>
    <p:sldId id="263" r:id="rId9"/>
    <p:sldId id="269" r:id="rId10"/>
    <p:sldId id="264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FC5829-56F4-44AB-8534-C0E2B89EC7DE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D36560-0413-4D14-B7F2-9F583B1FF5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ПО ВАЛЕОЛОГИИ в Средней группе</a:t>
            </a:r>
            <a:br>
              <a:rPr lang="ru-RU" dirty="0" smtClean="0"/>
            </a:br>
            <a:r>
              <a:rPr lang="ru-RU" dirty="0" smtClean="0"/>
              <a:t>«БУДЬ здоров!»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940152" y="5517232"/>
            <a:ext cx="2915816" cy="11521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МКДОУ «Детский сад №20»</a:t>
            </a:r>
          </a:p>
          <a:p>
            <a:r>
              <a:rPr lang="ru-RU" dirty="0" err="1" smtClean="0"/>
              <a:t>Галимзянова</a:t>
            </a:r>
            <a:r>
              <a:rPr lang="ru-RU" dirty="0" smtClean="0"/>
              <a:t> У.В.</a:t>
            </a:r>
          </a:p>
          <a:p>
            <a:endParaRPr lang="ru-RU" dirty="0"/>
          </a:p>
        </p:txBody>
      </p:sp>
      <p:pic>
        <p:nvPicPr>
          <p:cNvPr id="1028" name="Picture 4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7"/>
            <a:ext cx="8421713" cy="252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612068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Выставка </a:t>
            </a:r>
            <a:r>
              <a:rPr lang="ru-RU" dirty="0"/>
              <a:t>нестандартного спортивного </a:t>
            </a:r>
            <a:r>
              <a:rPr lang="ru-RU" dirty="0" smtClean="0"/>
              <a:t>оборудования</a:t>
            </a:r>
            <a:endParaRPr lang="ru-RU" dirty="0"/>
          </a:p>
          <a:p>
            <a:pPr lvl="0"/>
            <a:r>
              <a:rPr lang="ru-RU" dirty="0" smtClean="0"/>
              <a:t>Коллаж </a:t>
            </a:r>
            <a:r>
              <a:rPr lang="ru-RU" dirty="0"/>
              <a:t>«Подружусь с зубной щеткой»,  </a:t>
            </a:r>
          </a:p>
          <a:p>
            <a:pPr lvl="0"/>
            <a:r>
              <a:rPr lang="ru-RU" dirty="0" smtClean="0"/>
              <a:t>Выставка </a:t>
            </a:r>
            <a:r>
              <a:rPr lang="ru-RU" dirty="0"/>
              <a:t>«Молочные продукты</a:t>
            </a:r>
            <a:r>
              <a:rPr lang="ru-RU" dirty="0" smtClean="0"/>
              <a:t>»</a:t>
            </a:r>
            <a:endParaRPr lang="ru-RU" dirty="0"/>
          </a:p>
          <a:p>
            <a:pPr lvl="0"/>
            <a:r>
              <a:rPr lang="ru-RU" dirty="0" smtClean="0"/>
              <a:t>Совместное </a:t>
            </a:r>
            <a:r>
              <a:rPr lang="ru-RU" dirty="0"/>
              <a:t>занятие  для детей и родителей по физическому развитию «Делай как я</a:t>
            </a:r>
            <a:r>
              <a:rPr lang="ru-RU" dirty="0" smtClean="0"/>
              <a:t>!» </a:t>
            </a:r>
            <a:endParaRPr lang="ru-RU" dirty="0"/>
          </a:p>
          <a:p>
            <a:pPr lvl="0"/>
            <a:r>
              <a:rPr lang="ru-RU" dirty="0" smtClean="0"/>
              <a:t>Сборник </a:t>
            </a:r>
            <a:r>
              <a:rPr lang="ru-RU" dirty="0"/>
              <a:t>аудиозаписей для родителей  «Делайте зарядку, будете в порядке!»</a:t>
            </a:r>
          </a:p>
          <a:p>
            <a:pPr lvl="0"/>
            <a:r>
              <a:rPr lang="ru-RU" dirty="0" smtClean="0"/>
              <a:t>Составление </a:t>
            </a:r>
            <a:r>
              <a:rPr lang="ru-RU" dirty="0"/>
              <a:t>электронного фотоальбома «Будь здоров</a:t>
            </a:r>
            <a:r>
              <a:rPr lang="ru-RU" dirty="0" smtClean="0"/>
              <a:t>!»</a:t>
            </a:r>
            <a:endParaRPr lang="ru-RU" dirty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0506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 descr="https://cdn2.arhivurokov.ru/multiurok/html/2018/12/11/s_5c0f67545d94a/1023602_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1" r="2631"/>
          <a:stretch/>
        </p:blipFill>
        <p:spPr bwMode="auto">
          <a:xfrm>
            <a:off x="2411760" y="1196752"/>
            <a:ext cx="4089854" cy="254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24744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48680"/>
            <a:ext cx="8458200" cy="4251920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/>
              <a:t>Единственная красота, которую я знаю-</a:t>
            </a:r>
          </a:p>
          <a:p>
            <a:pPr algn="r">
              <a:buFontTx/>
              <a:buChar char="-"/>
            </a:pPr>
            <a:r>
              <a:rPr lang="ru-RU" sz="4400" b="1" dirty="0" smtClean="0"/>
              <a:t>это ЗДОРОВЬЕ</a:t>
            </a:r>
            <a:r>
              <a:rPr lang="ru-RU" sz="4400" dirty="0" smtClean="0"/>
              <a:t>.</a:t>
            </a:r>
          </a:p>
          <a:p>
            <a:pPr algn="r">
              <a:buFontTx/>
              <a:buChar char="-"/>
            </a:pPr>
            <a:endParaRPr lang="ru-RU" sz="4400" dirty="0" smtClean="0"/>
          </a:p>
          <a:p>
            <a:pPr algn="r">
              <a:buFontTx/>
              <a:buChar char="-"/>
            </a:pPr>
            <a:r>
              <a:rPr lang="ru-RU" sz="4400" dirty="0" smtClean="0"/>
              <a:t>Г.Гейне</a:t>
            </a:r>
            <a:endParaRPr lang="ru-RU" sz="4400" dirty="0"/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Дошкольный </a:t>
            </a:r>
            <a:r>
              <a:rPr lang="ru-RU" dirty="0"/>
              <a:t>возраст — это решающий этап в формировании основ психического и физического здоровья детей. Именно в эти годы интенсивно формируются органы и развиваются функциональные системы организма.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современных условиях особенно важным становиться сохранение и укрепление здоровья детей в процессе дошкольного образования и воспитания.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90780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76672"/>
            <a:ext cx="8458200" cy="57606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 2"/>
              <a:buChar char=""/>
            </a:pPr>
            <a:r>
              <a:rPr lang="ru-RU" sz="3600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Участники проекта: </a:t>
            </a:r>
            <a:r>
              <a:rPr lang="ru-RU" sz="3200" dirty="0">
                <a:solidFill>
                  <a:schemeClr val="tx2"/>
                </a:solidFill>
              </a:rPr>
              <a:t>воспитатель </a:t>
            </a:r>
            <a:r>
              <a:rPr lang="ru-RU" sz="3200" dirty="0" err="1">
                <a:solidFill>
                  <a:schemeClr val="tx2"/>
                </a:solidFill>
              </a:rPr>
              <a:t>Галимзянова</a:t>
            </a:r>
            <a:r>
              <a:rPr lang="ru-RU" sz="3200" dirty="0">
                <a:solidFill>
                  <a:schemeClr val="tx2"/>
                </a:solidFill>
              </a:rPr>
              <a:t> У.В., дети средней группы, родители</a:t>
            </a:r>
            <a:r>
              <a:rPr lang="ru-RU" sz="3200" dirty="0" smtClean="0">
                <a:solidFill>
                  <a:schemeClr val="tx2"/>
                </a:solidFill>
              </a:rPr>
              <a:t>.</a:t>
            </a:r>
          </a:p>
          <a:p>
            <a:pPr marL="342900" lvl="0" indent="-342900">
              <a:lnSpc>
                <a:spcPct val="115000"/>
              </a:lnSpc>
              <a:buClr>
                <a:srgbClr val="F0A22E"/>
              </a:buClr>
              <a:buFont typeface="Wingdings 2"/>
              <a:buChar char=""/>
            </a:pPr>
            <a:r>
              <a:rPr lang="ru-RU" sz="3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По срокам реализации: </a:t>
            </a:r>
            <a:r>
              <a:rPr lang="ru-RU" sz="3200" dirty="0" smtClean="0">
                <a:solidFill>
                  <a:schemeClr val="tx2"/>
                </a:solidFill>
              </a:rPr>
              <a:t>среднесрочный.</a:t>
            </a:r>
            <a:endParaRPr lang="ru-RU" sz="32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 2"/>
              <a:buChar char=""/>
            </a:pP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Тип </a:t>
            </a:r>
            <a:r>
              <a:rPr lang="ru-RU" sz="3600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проекта: </a:t>
            </a:r>
            <a:r>
              <a:rPr lang="ru-RU" sz="3200" dirty="0">
                <a:solidFill>
                  <a:schemeClr val="tx2"/>
                </a:solidFill>
              </a:rPr>
              <a:t>познавательно-исследовательский, творческий.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 2"/>
              <a:buChar char=""/>
            </a:pPr>
            <a:r>
              <a:rPr lang="ru-RU" sz="3600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По числу участников: </a:t>
            </a:r>
            <a:r>
              <a:rPr lang="ru-RU" sz="3200" dirty="0">
                <a:solidFill>
                  <a:schemeClr val="tx2"/>
                </a:solidFill>
              </a:rPr>
              <a:t>групповой.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18523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1256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 smtClean="0"/>
              <a:t>Недостаточная  </a:t>
            </a:r>
            <a:r>
              <a:rPr lang="ru-RU" sz="3800" dirty="0" err="1"/>
              <a:t>сформированность</a:t>
            </a:r>
            <a:r>
              <a:rPr lang="ru-RU" sz="3800" dirty="0"/>
              <a:t> у детей среднего дошкольного возраста культурно-гигиенических навыков, представлений о здоровом образе жизни.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/>
              <a:t> </a:t>
            </a:r>
            <a:r>
              <a:rPr lang="ru-RU" sz="3800" dirty="0" smtClean="0"/>
              <a:t>Недостаточная </a:t>
            </a:r>
            <a:r>
              <a:rPr lang="ru-RU" sz="3800" dirty="0"/>
              <a:t>осведомленность родителей о важности </a:t>
            </a:r>
            <a:r>
              <a:rPr lang="ru-RU" sz="3800" dirty="0" err="1"/>
              <a:t>валеологического</a:t>
            </a:r>
            <a:r>
              <a:rPr lang="ru-RU" sz="3800" dirty="0"/>
              <a:t> воспитания.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/>
              <a:t> </a:t>
            </a:r>
            <a:r>
              <a:rPr lang="ru-RU" sz="3800" dirty="0" smtClean="0"/>
              <a:t>Негативная </a:t>
            </a:r>
            <a:r>
              <a:rPr lang="ru-RU" sz="3800" dirty="0"/>
              <a:t>статистика по образу жизни в семье (сниженная активность, несбалансированное питание, несоблюдение режима дня)</a:t>
            </a:r>
          </a:p>
          <a:p>
            <a:endParaRPr lang="ru-RU" sz="3800" dirty="0"/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Формирование и становление предпосылок и ценностей здорового образа жизни.</a:t>
            </a:r>
          </a:p>
          <a:p>
            <a:pPr lvl="0"/>
            <a:r>
              <a:rPr lang="ru-RU" dirty="0" smtClean="0"/>
              <a:t>Приобщение к  элементарным нормам и правилам в питании, в двигательном режиме.</a:t>
            </a:r>
          </a:p>
          <a:p>
            <a:pPr lvl="0"/>
            <a:r>
              <a:rPr lang="ru-RU" dirty="0" smtClean="0"/>
              <a:t>Формирование устойчивых культурно-гигиенических навыков.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8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/>
              <a:t>Формировать устойчивые культурно-гигиенические навыки,  расширить и закрепить знания детей о здоровом образе жизни,.</a:t>
            </a:r>
          </a:p>
          <a:p>
            <a:r>
              <a:rPr lang="ru-RU" sz="3500" dirty="0"/>
              <a:t>Совершенствовать физические способности детей в совместной двигательной деятельности. </a:t>
            </a:r>
          </a:p>
          <a:p>
            <a:r>
              <a:rPr lang="ru-RU" sz="3500" dirty="0"/>
              <a:t>Создать единое </a:t>
            </a:r>
            <a:r>
              <a:rPr lang="ru-RU" sz="3500" dirty="0" err="1"/>
              <a:t>воспитательно</a:t>
            </a:r>
            <a:r>
              <a:rPr lang="ru-RU" sz="3500" dirty="0"/>
              <a:t>-образовательное пространство на основе доверительных партнерских отношений сотрудников ДОУ с родителями.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ru-RU" dirty="0"/>
              <a:t>•	</a:t>
            </a:r>
            <a:r>
              <a:rPr lang="ru-RU" b="1" dirty="0"/>
              <a:t>Временные ресурсы: </a:t>
            </a:r>
            <a:r>
              <a:rPr lang="ru-RU" dirty="0"/>
              <a:t>декабрь 2018 – апрель 2019гг.</a:t>
            </a:r>
          </a:p>
          <a:p>
            <a:pPr lvl="0">
              <a:buNone/>
            </a:pPr>
            <a:r>
              <a:rPr lang="ru-RU" dirty="0"/>
              <a:t>•	</a:t>
            </a:r>
            <a:r>
              <a:rPr lang="ru-RU" b="1" dirty="0"/>
              <a:t>Информационные ресурсы</a:t>
            </a:r>
            <a:r>
              <a:rPr lang="ru-RU" dirty="0"/>
              <a:t>: </a:t>
            </a:r>
            <a:r>
              <a:rPr lang="ru-RU" dirty="0" err="1"/>
              <a:t>интернет-ресурсы</a:t>
            </a:r>
            <a:r>
              <a:rPr lang="ru-RU" dirty="0"/>
              <a:t>, сайт ДОУ.</a:t>
            </a:r>
          </a:p>
          <a:p>
            <a:pPr lvl="0">
              <a:buNone/>
            </a:pPr>
            <a:r>
              <a:rPr lang="ru-RU" dirty="0"/>
              <a:t>•	</a:t>
            </a:r>
            <a:r>
              <a:rPr lang="ru-RU" b="1" dirty="0"/>
              <a:t>Кадровые ресурсы</a:t>
            </a:r>
            <a:r>
              <a:rPr lang="ru-RU" dirty="0"/>
              <a:t>: в проекте принимает участие воспитатель </a:t>
            </a:r>
            <a:r>
              <a:rPr lang="ru-RU" dirty="0" err="1"/>
              <a:t>Галимзянова</a:t>
            </a:r>
            <a:r>
              <a:rPr lang="ru-RU" dirty="0"/>
              <a:t> У.В. </a:t>
            </a:r>
          </a:p>
          <a:p>
            <a:pPr lvl="0">
              <a:buNone/>
            </a:pPr>
            <a:r>
              <a:rPr lang="ru-RU" dirty="0"/>
              <a:t>•	 </a:t>
            </a:r>
            <a:r>
              <a:rPr lang="ru-RU" b="1" dirty="0"/>
              <a:t>Материальное обеспечение </a:t>
            </a:r>
            <a:r>
              <a:rPr lang="ru-RU" dirty="0" smtClean="0"/>
              <a:t>:  спортивный </a:t>
            </a:r>
            <a:r>
              <a:rPr lang="ru-RU" dirty="0"/>
              <a:t>зал, </a:t>
            </a:r>
            <a:r>
              <a:rPr lang="ru-RU" dirty="0" smtClean="0"/>
              <a:t>Физкультурное </a:t>
            </a:r>
            <a:r>
              <a:rPr lang="ru-RU" dirty="0"/>
              <a:t>оборудование и спортивный инвентарь, м</a:t>
            </a:r>
            <a:r>
              <a:rPr lang="ru-RU" dirty="0" smtClean="0"/>
              <a:t>ультимедийное </a:t>
            </a:r>
            <a:r>
              <a:rPr lang="ru-RU" dirty="0"/>
              <a:t>оборудование, ноутбук, музыкальный центр, цифровой фотоаппарат.</a:t>
            </a:r>
          </a:p>
          <a:p>
            <a:pPr lvl="0">
              <a:buNone/>
            </a:pPr>
            <a:r>
              <a:rPr lang="ru-RU" dirty="0"/>
              <a:t>•	</a:t>
            </a:r>
            <a:r>
              <a:rPr lang="ru-RU" b="1" dirty="0"/>
              <a:t>Учебно - методические </a:t>
            </a:r>
            <a:r>
              <a:rPr lang="ru-RU" b="1" dirty="0" smtClean="0"/>
              <a:t>ресурсы:  </a:t>
            </a:r>
            <a:r>
              <a:rPr lang="ru-RU" dirty="0" smtClean="0"/>
              <a:t>разработанные </a:t>
            </a:r>
            <a:r>
              <a:rPr lang="ru-RU" dirty="0"/>
              <a:t>картотеки подвижных игр, пальчиковой и дыхательной гимнастики, физкультминуток, схемы бесед, занятий, дидактические игры, настольно-печатные игры, книги о здоровье, о физической культуре, художественные произведения, плакаты, иллюстрации по ЗОЖ. Картотека аудиозаписей и фонограмм для музыкального сопровождения утренней гимнастики, подвижных игр, гимнастики пробуждения после сна. В центре сюжетно-ролевой игры представлены все атрибуты для игр, в которых ребёнок может закрепить правила гигиены, взаимодействие со сверстниками в проблемных и бытовых ситуациях. Сюжетно – ролевые игры: «Больница», «Магазин», «Семья», «Детский сад», «В кабинете врача», «Супермаркет», «Аптека».</a:t>
            </a:r>
          </a:p>
          <a:p>
            <a:pPr lvl="0">
              <a:buNone/>
            </a:pP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04800" y="1554162"/>
            <a:ext cx="8686800" cy="47551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00600"/>
          </a:xfrm>
        </p:spPr>
        <p:txBody>
          <a:bodyPr>
            <a:normAutofit fontScale="85000" lnSpcReduction="10000"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Проект состоит из четырех блоков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блок –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напоминает о важности и правилах мытья рук.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блок- посвящен гигиене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зубов.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3 блок – знакомит детей с правилами ухода за ногтями и кожей.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4 блок- посвящен повышению двигательной активности детей.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Главная героиня проекта- кукла, Катя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Болейкина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которая приходит в гости к ребятам. Задача ребят в процессе общения с куклой, решать проблемные ситуации, которые встречаются и в жизни самих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детей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323469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</TotalTime>
  <Words>347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ПРОЕКТ ПО ВАЛЕОЛОГИИ в Средней группе «БУДЬ здоров!»</vt:lpstr>
      <vt:lpstr>Презентация PowerPoint</vt:lpstr>
      <vt:lpstr>АКТУАЛЬНОСТЬ:</vt:lpstr>
      <vt:lpstr>Презентация PowerPoint</vt:lpstr>
      <vt:lpstr>ПРОБЛЕМА:</vt:lpstr>
      <vt:lpstr>ЦЕЛЬ:</vt:lpstr>
      <vt:lpstr>Задачи:</vt:lpstr>
      <vt:lpstr>РЕСУРСЫ:</vt:lpstr>
      <vt:lpstr>Описание проекта</vt:lpstr>
      <vt:lpstr>ПРОДУКТ: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ВАЛЕОЛОГИИ в Средней группе «БУДЬ здоров!»</dc:title>
  <dc:creator>Lenovo</dc:creator>
  <cp:lastModifiedBy>s</cp:lastModifiedBy>
  <cp:revision>15</cp:revision>
  <dcterms:created xsi:type="dcterms:W3CDTF">2019-03-19T07:33:08Z</dcterms:created>
  <dcterms:modified xsi:type="dcterms:W3CDTF">2019-03-24T05:48:54Z</dcterms:modified>
</cp:coreProperties>
</file>