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86" r:id="rId4"/>
    <p:sldId id="277" r:id="rId5"/>
    <p:sldId id="278" r:id="rId6"/>
    <p:sldId id="289" r:id="rId7"/>
    <p:sldId id="290" r:id="rId8"/>
    <p:sldId id="281" r:id="rId9"/>
    <p:sldId id="282" r:id="rId10"/>
    <p:sldId id="260" r:id="rId11"/>
    <p:sldId id="262" r:id="rId12"/>
    <p:sldId id="269" r:id="rId13"/>
    <p:sldId id="283" r:id="rId14"/>
    <p:sldId id="292" r:id="rId15"/>
    <p:sldId id="291" r:id="rId16"/>
    <p:sldId id="264" r:id="rId17"/>
    <p:sldId id="288" r:id="rId18"/>
    <p:sldId id="293" r:id="rId19"/>
    <p:sldId id="25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5" autoAdjust="0"/>
    <p:restoredTop sz="94660"/>
  </p:normalViewPr>
  <p:slideViewPr>
    <p:cSldViewPr>
      <p:cViewPr varScale="1">
        <p:scale>
          <a:sx n="118" d="100"/>
          <a:sy n="11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EDBC1-2EEA-43AC-9511-FDAAD87F255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823F3-B9EF-485E-B859-2CD4EDF74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8B59E-A41E-4D39-BFC5-97A1536473F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F283-F56C-4A28-899A-4AA2CAE75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DD102-ACC7-4FC7-8B89-0B52A065D7B8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C4CB1-F8F0-4871-BF15-F2E28E81E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54E7-E349-44A8-904F-1918EAF87AC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5E85-D13F-411D-8479-9135009B6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BA1BF-4542-4118-B877-A8470A0A8BA9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0A701-757E-4D41-9CB0-0BC801184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45393-26F1-47FB-92FD-70C927CB3945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35F1B-41B1-4C64-833D-C42B964E8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7642A-45BB-4DD5-B692-91FD7C0BF92E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7CA05-0241-48C0-8DC8-DC8A11752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100C4-44A8-4094-982E-2DE34314BFF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760F6-8944-4DB5-B9D4-09CBA16DB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CEDE7-0DFE-47D7-A441-0CA6E5E4117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ECBCA-10F8-43BF-9B50-931F5C663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BA90B-C11C-4E6F-B63B-653825468F8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66BFC-184E-4D33-8D2E-E6E4200B6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C1B0-9F52-488F-8029-789169F4400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4903E-7F46-4641-A2E9-79E91ACED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EC48D0-DB81-4CCA-B9B1-A4C17369710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0FD665-D1FA-45FD-ACDF-6394607BD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/>
          </p:cNvSpPr>
          <p:nvPr>
            <p:ph type="body" idx="1"/>
          </p:nvPr>
        </p:nvSpPr>
        <p:spPr>
          <a:xfrm>
            <a:off x="107504" y="764704"/>
            <a:ext cx="8387209" cy="3357562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</a:t>
            </a:r>
          </a:p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«Районный центр творчества детей и молодежи</a:t>
            </a:r>
          </a:p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«Спектр»</a:t>
            </a: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400" b="1" i="1" dirty="0" smtClean="0"/>
          </a:p>
          <a:p>
            <a:r>
              <a:rPr lang="ru-RU" sz="5400" b="1" i="1" dirty="0" smtClean="0"/>
              <a:t>  </a:t>
            </a:r>
            <a:r>
              <a:rPr lang="ru-RU" sz="5400" b="1" i="1" dirty="0" smtClean="0">
                <a:solidFill>
                  <a:srgbClr val="C00000"/>
                </a:solidFill>
              </a:rPr>
              <a:t>«Северный орнамент»</a:t>
            </a:r>
            <a:endParaRPr lang="ru-RU" sz="5400" dirty="0" smtClean="0">
              <a:solidFill>
                <a:srgbClr val="C00000"/>
              </a:solidFill>
            </a:endParaRPr>
          </a:p>
          <a:p>
            <a:endParaRPr lang="ru-RU" dirty="0" smtClean="0"/>
          </a:p>
        </p:txBody>
      </p:sp>
      <p:pic>
        <p:nvPicPr>
          <p:cNvPr id="13315" name="Picture 5" descr="орнамент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913" y="0"/>
            <a:ext cx="8270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51275" y="6092825"/>
            <a:ext cx="86518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</a:t>
            </a: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>
            <a:off x="487262" y="4149080"/>
            <a:ext cx="8243193" cy="135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fontAlgn="base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Составитель: Пономарева Любовь Александровна,</a:t>
            </a:r>
          </a:p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едагог дополнительного образования</a:t>
            </a:r>
            <a:endPara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 smtClean="0"/>
          </a:p>
          <a:p>
            <a:r>
              <a:rPr lang="ru-RU" sz="5400" b="1" i="1" dirty="0" smtClean="0"/>
              <a:t>    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Лягушка</a:t>
            </a: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2222769"/>
            <a:ext cx="3600400" cy="3600401"/>
          </a:xfrm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76872"/>
            <a:ext cx="4290184" cy="35701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080" y="2135154"/>
            <a:ext cx="3602682" cy="3554646"/>
          </a:xfrm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0532" y="2143125"/>
            <a:ext cx="3928535" cy="39560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239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Кедровые шишки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60032" y="2352416"/>
            <a:ext cx="3240930" cy="3240930"/>
          </a:xfrm>
        </p:spPr>
      </p:pic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7716" y="1916831"/>
            <a:ext cx="2918098" cy="4112101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988840"/>
            <a:ext cx="3826933" cy="34686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494144"/>
            <a:ext cx="3256681" cy="2458079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2571750"/>
            <a:ext cx="5130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4286250"/>
            <a:ext cx="50006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8938" y="984250"/>
            <a:ext cx="56991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Охотник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(ритм)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143250"/>
            <a:ext cx="8572500" cy="1857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0772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симметрия)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2636912"/>
            <a:ext cx="3311797" cy="3311798"/>
          </a:xfrm>
        </p:spPr>
      </p:pic>
      <p:pic>
        <p:nvPicPr>
          <p:cNvPr id="28675" name="Picture 2" descr="C:\Documents and Settings\User\Рабочий стол\орнамент\выдр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83851"/>
            <a:ext cx="3363267" cy="336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2539719" cy="380957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019292"/>
            <a:ext cx="2499116" cy="374867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1106" y="1988840"/>
            <a:ext cx="2499116" cy="374867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326" y="1071938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56073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6182" y="1071938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5912407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545" y="6237312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5604747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1109" y="5574295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001" y="1713432"/>
            <a:ext cx="251053" cy="25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4824" y="1065315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4494" y="6074093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Коллекция одежды «Пульс севера»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т/о «Молодежная мода»</a:t>
            </a:r>
          </a:p>
        </p:txBody>
      </p:sp>
      <p:pic>
        <p:nvPicPr>
          <p:cNvPr id="34820" name="Picture 4" descr="Изображение 00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1916832"/>
            <a:ext cx="5872419" cy="4354412"/>
          </a:xfrm>
          <a:prstGeom prst="rect">
            <a:avLst/>
          </a:prstGeom>
          <a:noFill/>
        </p:spPr>
      </p:pic>
      <p:pic>
        <p:nvPicPr>
          <p:cNvPr id="5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821876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544551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1406" y="5368326"/>
            <a:ext cx="465010" cy="47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4365105"/>
            <a:ext cx="374108" cy="38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7076" y="3140968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251" y="1916832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41" y="5190911"/>
            <a:ext cx="638567" cy="65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851648" cy="1828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48002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392" y="2135178"/>
            <a:ext cx="404391" cy="413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872" y="4272687"/>
            <a:ext cx="581199" cy="59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35" y="2548556"/>
            <a:ext cx="460225" cy="47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440" y="4619651"/>
            <a:ext cx="517672" cy="52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135178"/>
            <a:ext cx="457953" cy="46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125" y="3859428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835524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5510832"/>
            <a:ext cx="607372" cy="62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User\Мои документы\Мои рисунки\одежда ханты\0_7513a_93da0d5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268760"/>
            <a:ext cx="3870176" cy="531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125" y="3859428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5928" y="4185865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102" y="3277768"/>
            <a:ext cx="166940" cy="17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0088" y="5301176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232" y="4660423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1128" y="3146292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6282" y="5627613"/>
            <a:ext cx="319340" cy="32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Documents and Settings\Admin\Рабочий стол\zimaa-362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986859"/>
            <a:ext cx="159670" cy="16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4704"/>
            <a:ext cx="9144000" cy="4824535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220072" y="1052736"/>
            <a:ext cx="2745223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sz="2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Чум, дети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1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4704"/>
            <a:ext cx="9144000" cy="4824536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63888" y="1484784"/>
            <a:ext cx="5286375" cy="57150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Кедровая ветка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64704"/>
            <a:ext cx="9135026" cy="4739999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139952" y="1268760"/>
            <a:ext cx="4464496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sz="2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Морошка, люлька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4704"/>
            <a:ext cx="9144000" cy="4824536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795067" y="1484784"/>
            <a:ext cx="53578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sz="2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Локоток лисицы, тальник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4704"/>
            <a:ext cx="9144000" cy="4824536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85731" y="1484784"/>
            <a:ext cx="6357938" cy="57943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Кедровая шишка,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рыболовная сеть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925"/>
            <a:ext cx="2209800" cy="217963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64704"/>
            <a:ext cx="9144000" cy="4752528"/>
          </a:xfrm>
          <a:noFill/>
          <a:ln w="9525">
            <a:noFill/>
            <a:miter lim="800000"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23728" y="1556792"/>
            <a:ext cx="7304088" cy="64293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Сухая ветка, ветка ивы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625</TotalTime>
  <Words>70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Кедровая ветка</vt:lpstr>
      <vt:lpstr>Презентация PowerPoint</vt:lpstr>
      <vt:lpstr>Презентация PowerPoint</vt:lpstr>
      <vt:lpstr>Кедровая шишка,  рыболовная сеть</vt:lpstr>
      <vt:lpstr>            Сухая ветка, ветка ивы</vt:lpstr>
      <vt:lpstr>Лягушка</vt:lpstr>
      <vt:lpstr>Жук</vt:lpstr>
      <vt:lpstr>Кедровые шишки</vt:lpstr>
      <vt:lpstr>Птица</vt:lpstr>
      <vt:lpstr>Презентация PowerPoint</vt:lpstr>
      <vt:lpstr>Охотник (ритм)</vt:lpstr>
      <vt:lpstr>Солнце (симметрия)</vt:lpstr>
      <vt:lpstr>Презентация PowerPoint</vt:lpstr>
      <vt:lpstr>Коллекция одежды «Пульс севера» т/о «Молодежная мода»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Элементы, мотивы и их значение.</dc:title>
  <dc:creator>admin</dc:creator>
  <cp:lastModifiedBy>user</cp:lastModifiedBy>
  <cp:revision>55</cp:revision>
  <dcterms:created xsi:type="dcterms:W3CDTF">2011-10-30T04:10:05Z</dcterms:created>
  <dcterms:modified xsi:type="dcterms:W3CDTF">2019-11-19T20:31:20Z</dcterms:modified>
</cp:coreProperties>
</file>