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FBC48-A8EE-461C-8E58-DC50183C1F01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B0AC1-5D58-4048-BE0E-EA0EB3942D8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FBC48-A8EE-461C-8E58-DC50183C1F01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B0AC1-5D58-4048-BE0E-EA0EB3942D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FBC48-A8EE-461C-8E58-DC50183C1F01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B0AC1-5D58-4048-BE0E-EA0EB3942D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FBC48-A8EE-461C-8E58-DC50183C1F01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B0AC1-5D58-4048-BE0E-EA0EB3942D8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FBC48-A8EE-461C-8E58-DC50183C1F01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B0AC1-5D58-4048-BE0E-EA0EB3942D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FBC48-A8EE-461C-8E58-DC50183C1F01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B0AC1-5D58-4048-BE0E-EA0EB3942D8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FBC48-A8EE-461C-8E58-DC50183C1F01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B0AC1-5D58-4048-BE0E-EA0EB3942D8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FBC48-A8EE-461C-8E58-DC50183C1F01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B0AC1-5D58-4048-BE0E-EA0EB3942D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FBC48-A8EE-461C-8E58-DC50183C1F01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B0AC1-5D58-4048-BE0E-EA0EB3942D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FBC48-A8EE-461C-8E58-DC50183C1F01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B0AC1-5D58-4048-BE0E-EA0EB3942D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FBC48-A8EE-461C-8E58-DC50183C1F01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B0AC1-5D58-4048-BE0E-EA0EB3942D8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05FBC48-A8EE-461C-8E58-DC50183C1F01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DAB0AC1-5D58-4048-BE0E-EA0EB3942D8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12" Type="http://schemas.openxmlformats.org/officeDocument/2006/relationships/image" Target="../media/image30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image" Target="../media/image29.jpe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933056"/>
            <a:ext cx="7304856" cy="170574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обработке воспитателей: Исаенко О.Н.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Васильева О.М.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9" y="1700808"/>
            <a:ext cx="7669404" cy="3312368"/>
          </a:xfrm>
        </p:spPr>
        <p:txBody>
          <a:bodyPr/>
          <a:lstStyle/>
          <a:p>
            <a:r>
              <a:rPr lang="ru-RU" dirty="0" smtClean="0"/>
              <a:t>Сказка за сказкой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8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«Вместе сказку сочиняем»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907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404664"/>
            <a:ext cx="6428184" cy="2952328"/>
          </a:xfrm>
        </p:spPr>
        <p:txBody>
          <a:bodyPr/>
          <a:lstStyle/>
          <a:p>
            <a:pPr lvl="0">
              <a:buClr>
                <a:srgbClr val="F14124">
                  <a:lumMod val="75000"/>
                </a:srgbClr>
              </a:buClr>
            </a:pP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Но вдруг небо потемнело, ветер стал сильнее, пошел дождь, море заволновалось, появились большие волны. Силы у воробушка таяли, тяжело лететь в сильный ветер. Огромная волна обрызгала его крылышки. Его перышки намокли и он стал падать…. Мне конец-подумал воробей, но тут откуда не возьмись появилась белая чайка, схватила она воробья и отнесла на берег. </a:t>
            </a:r>
          </a:p>
          <a:p>
            <a:endParaRPr lang="ru-RU" dirty="0"/>
          </a:p>
        </p:txBody>
      </p:sp>
      <p:pic>
        <p:nvPicPr>
          <p:cNvPr id="6146" name="Picture 2" descr="C:\Users\user\Desktop\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140968"/>
            <a:ext cx="8064896" cy="350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3481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1571" y="4365104"/>
            <a:ext cx="6512511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403271"/>
            <a:ext cx="3672408" cy="5401993"/>
          </a:xfrm>
        </p:spPr>
        <p:txBody>
          <a:bodyPr>
            <a:normAutofit/>
          </a:bodyPr>
          <a:lstStyle/>
          <a:p>
            <a:pPr lvl="0">
              <a:buClr>
                <a:srgbClr val="F14124">
                  <a:lumMod val="75000"/>
                </a:srgbClr>
              </a:buClr>
            </a:pP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Шторм стих и воробей увидел, что лежит на берегу, солнышко обсушило его перышки. Встал воробей, огляделся, а вокруг него много разных птиц: чайки, журавли, аисты, утки, лебеди. И так весело стало ему, что он решил пропеть свою песенку: </a:t>
            </a:r>
            <a:endParaRPr lang="ru-RU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F14124">
                  <a:lumMod val="75000"/>
                </a:srgbClr>
              </a:buClr>
            </a:pPr>
            <a:r>
              <a:rPr lang="ru-RU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Чирик</a:t>
            </a: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-чик-чик…</a:t>
            </a:r>
            <a:endParaRPr lang="ru-RU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                                    </a:t>
            </a:r>
            <a:endParaRPr lang="ru-RU" dirty="0"/>
          </a:p>
        </p:txBody>
      </p:sp>
      <p:pic>
        <p:nvPicPr>
          <p:cNvPr id="7170" name="Picture 2" descr="C:\Users\user\Desktop\RedcrownedCranesma80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76672"/>
            <a:ext cx="4392488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\Desktop\SB610MEFua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814122"/>
            <a:ext cx="718385" cy="869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839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user\Desktop\vorobej_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341" y="836712"/>
            <a:ext cx="8352928" cy="5612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1143000" y="260648"/>
            <a:ext cx="6381328" cy="720080"/>
          </a:xfrm>
        </p:spPr>
        <p:txBody>
          <a:bodyPr>
            <a:normAutofit/>
          </a:bodyPr>
          <a:lstStyle/>
          <a:p>
            <a:pPr lvl="1"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Конец!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5479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80919" cy="1728192"/>
          </a:xfrm>
        </p:spPr>
        <p:txBody>
          <a:bodyPr/>
          <a:lstStyle/>
          <a:p>
            <a:pPr algn="ctr"/>
            <a:r>
              <a:rPr lang="ru-RU" dirty="0" smtClean="0"/>
              <a:t>Жила – была тучка </a:t>
            </a:r>
            <a:br>
              <a:rPr lang="ru-RU" dirty="0" smtClean="0"/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 Колесникова Ксения 6 лет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1700808"/>
            <a:ext cx="7704856" cy="4464496"/>
          </a:xfrm>
        </p:spPr>
        <p:txBody>
          <a:bodyPr/>
          <a:lstStyle/>
          <a:p>
            <a:r>
              <a:rPr lang="ru-RU" dirty="0" smtClean="0"/>
              <a:t>Жила-была тучка, у нее совсем не было друзей. Тучке было очень грустно. Решила тучка полетать по небу. </a:t>
            </a:r>
          </a:p>
        </p:txBody>
      </p:sp>
      <p:pic>
        <p:nvPicPr>
          <p:cNvPr id="1026" name="Picture 2" descr="C:\Users\user\Desktop\0013-031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636913"/>
            <a:ext cx="684076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44535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932040" y="6525344"/>
            <a:ext cx="3373760" cy="1440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620688"/>
            <a:ext cx="4104456" cy="5112568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Долго </a:t>
            </a:r>
            <a:r>
              <a:rPr lang="ru-RU" dirty="0"/>
              <a:t>ли летала тучка, но тут прилетает облачко, оно улыбнулось тучке и тучка улыбнулось облачку</a:t>
            </a:r>
            <a:r>
              <a:rPr lang="ru-RU" dirty="0" smtClean="0"/>
              <a:t>. Тучка сказала облачку:</a:t>
            </a:r>
          </a:p>
          <a:p>
            <a:pPr marL="45720" indent="0">
              <a:buNone/>
            </a:pPr>
            <a:r>
              <a:rPr lang="ru-RU" dirty="0" smtClean="0"/>
              <a:t>  «Давай дружить»</a:t>
            </a:r>
            <a:endParaRPr lang="ru-RU" dirty="0"/>
          </a:p>
          <a:p>
            <a:endParaRPr lang="ru-RU" dirty="0"/>
          </a:p>
        </p:txBody>
      </p:sp>
      <p:pic>
        <p:nvPicPr>
          <p:cNvPr id="2050" name="Picture 2" descr="C:\Users\user\Desktop\kartinki_dlya_detey_s_tuchkoy_8_221642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4438" y="577528"/>
            <a:ext cx="4151492" cy="3283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hello_html_4b8467e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380755"/>
            <a:ext cx="3477245" cy="3477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74434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0" y="6129885"/>
            <a:ext cx="4032448" cy="3234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692696"/>
            <a:ext cx="3312368" cy="5760640"/>
          </a:xfrm>
        </p:spPr>
        <p:txBody>
          <a:bodyPr>
            <a:normAutofit/>
          </a:bodyPr>
          <a:lstStyle/>
          <a:p>
            <a:r>
              <a:rPr lang="ru-RU" dirty="0" smtClean="0"/>
              <a:t>Облачко согласилось и они начали играть…</a:t>
            </a:r>
          </a:p>
          <a:p>
            <a:r>
              <a:rPr lang="ru-RU" dirty="0" smtClean="0"/>
              <a:t>Сначала они играли в мячик, потом в догонялки, затем в пятнашки. Долго играли.</a:t>
            </a:r>
          </a:p>
          <a:p>
            <a:r>
              <a:rPr lang="ru-RU" dirty="0" smtClean="0"/>
              <a:t>Спустя некоторое время к ним прилетело еще одно облачко и попросило принять ее в игру. Стали они играть втроем. Так здорово и весело им было играть втроем.</a:t>
            </a:r>
            <a:endParaRPr lang="ru-RU" dirty="0"/>
          </a:p>
        </p:txBody>
      </p:sp>
      <p:pic>
        <p:nvPicPr>
          <p:cNvPr id="3074" name="Picture 2" descr="C:\Users\user\Desktop\338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9881" y="620688"/>
            <a:ext cx="5428121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hello_html_4b8467e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1792" y="2996952"/>
            <a:ext cx="2664297" cy="2664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\Desktop\kisspng-beach-ball-clip-art-beach-5abb17e79ec8c3.259406161522210791650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869" y="848962"/>
            <a:ext cx="1296144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70803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8424" y="6272445"/>
            <a:ext cx="360040" cy="39691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332656"/>
            <a:ext cx="2880320" cy="6048672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После игр тучка пригласила всех новых друзей к себе на чай. Все согласились и полетели к тучке в гости. В гостях у тучки они пили чай с </a:t>
            </a:r>
            <a:r>
              <a:rPr lang="ru-RU" dirty="0" err="1" smtClean="0"/>
              <a:t>печеньками</a:t>
            </a:r>
            <a:r>
              <a:rPr lang="ru-RU" dirty="0" smtClean="0"/>
              <a:t> и тортом и весело беседовали.</a:t>
            </a:r>
          </a:p>
          <a:p>
            <a:r>
              <a:rPr lang="ru-RU" dirty="0" smtClean="0"/>
              <a:t>Вот таких хороших друзей нашла тучка.</a:t>
            </a:r>
            <a:endParaRPr lang="ru-RU" dirty="0"/>
          </a:p>
        </p:txBody>
      </p:sp>
      <p:pic>
        <p:nvPicPr>
          <p:cNvPr id="4115" name="Picture 19" descr="C:\Users\user\Desktop\4997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3519" y="2933805"/>
            <a:ext cx="1269518" cy="1269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6" descr="C:\Users\user\Desktop\Новая папка (3)\7036518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310" y="2836672"/>
            <a:ext cx="2345370" cy="2345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7" name="Picture 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741" y="2877716"/>
            <a:ext cx="560387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8" name="Picture 2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3037" y="2904848"/>
            <a:ext cx="712787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20" name="Picture 2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9293" y="3039786"/>
            <a:ext cx="560387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21" name="Picture 2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830" y="2914969"/>
            <a:ext cx="770329" cy="708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24" name="Picture 28" descr="C:\Users\user\Desktop\4997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680" y="2896379"/>
            <a:ext cx="1238685" cy="1238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5" name="Picture 29" descr="C:\Users\user\Desktop\49971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430" y="1798896"/>
            <a:ext cx="1280683" cy="1280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8" name="Picture 32" descr="C:\Users\user\Desktop\hello_html_4b8467e4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287" y="1863269"/>
            <a:ext cx="1302750" cy="1544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74934" y="5949280"/>
            <a:ext cx="1608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Конец!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29" name="Picture 33" descr="C:\Users\user\Desktop\76852cb99eb011e7bc9f3085a99aa192_4d499ba4fc1c11e794fb3085a99aa192-270x130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376" y="1138690"/>
            <a:ext cx="1504895" cy="724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31" descr="C:\Users\user\Desktop\6_5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680" y="1958839"/>
            <a:ext cx="1238685" cy="94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4670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95736" y="274638"/>
            <a:ext cx="6491064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332656"/>
            <a:ext cx="8363272" cy="5793507"/>
          </a:xfrm>
        </p:spPr>
        <p:txBody>
          <a:bodyPr>
            <a:normAutofit fontScale="25000" lnSpcReduction="20000"/>
          </a:bodyPr>
          <a:lstStyle/>
          <a:p>
            <a:r>
              <a:rPr lang="ru-RU" sz="9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9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Предложить детям сочинить сказку по образцу русских народных сказок</a:t>
            </a:r>
          </a:p>
          <a:p>
            <a:r>
              <a:rPr lang="ru-RU" sz="9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9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Формировать умения передавать события во временной последовательности, в соответствии со структурой сказки;</a:t>
            </a:r>
          </a:p>
          <a:p>
            <a:pPr>
              <a:buFont typeface="Arial"/>
              <a:buChar char="•"/>
            </a:pPr>
            <a:r>
              <a:rPr lang="ru-RU" sz="9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развитию детского творчества, умению фантазировать;</a:t>
            </a:r>
          </a:p>
          <a:p>
            <a:pPr>
              <a:buFont typeface="Arial"/>
              <a:buChar char="•"/>
            </a:pPr>
            <a:r>
              <a:rPr lang="ru-RU" sz="9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умения использовать в речи речевые обороты, соответствующие зачину сказки, повороту и концовки;</a:t>
            </a:r>
          </a:p>
          <a:p>
            <a:pPr>
              <a:buFont typeface="Arial"/>
              <a:buChar char="•"/>
            </a:pPr>
            <a:r>
              <a:rPr lang="ru-RU" sz="9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умение составлять свой вариант окончания сказки;</a:t>
            </a:r>
          </a:p>
          <a:p>
            <a:pPr>
              <a:buFont typeface="Arial"/>
              <a:buChar char="•"/>
            </a:pPr>
            <a:r>
              <a:rPr lang="ru-RU" sz="9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интерес к жизни русского народа через устное народное творчество (фольклор);</a:t>
            </a:r>
          </a:p>
          <a:p>
            <a:pPr>
              <a:buFont typeface="Arial"/>
              <a:buChar char="•"/>
            </a:pPr>
            <a:r>
              <a:rPr lang="ru-RU" sz="9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интонационную выразительность;</a:t>
            </a:r>
          </a:p>
          <a:p>
            <a:pPr>
              <a:buFont typeface="Arial"/>
              <a:buChar char="•"/>
            </a:pPr>
            <a:r>
              <a:rPr lang="ru-RU" sz="9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основе сказки формировать внутреннюю позицию ребенка для развития произвольного воображения.</a:t>
            </a:r>
          </a:p>
          <a:p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1614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59" y="116632"/>
            <a:ext cx="7694241" cy="1296144"/>
          </a:xfrm>
        </p:spPr>
        <p:txBody>
          <a:bodyPr>
            <a:normAutofit/>
          </a:bodyPr>
          <a:lstStyle/>
          <a:p>
            <a:r>
              <a:rPr lang="ru-RU" dirty="0" smtClean="0"/>
              <a:t>«Непослушный котенок»</a:t>
            </a:r>
            <a:br>
              <a:rPr lang="ru-RU" dirty="0" smtClean="0"/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 Князева Виктория 5,5 лет.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988840"/>
            <a:ext cx="3879614" cy="41373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кошки мамы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родились 4 котенка: 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девочки и 1 мальчик. Девочки были очень послушными, а котенок все время убегал.</a:t>
            </a:r>
          </a:p>
          <a:p>
            <a:endParaRPr lang="ru-RU" dirty="0"/>
          </a:p>
        </p:txBody>
      </p:sp>
      <p:pic>
        <p:nvPicPr>
          <p:cNvPr id="2050" name="Picture 2" descr="C:\Users\user\Desktop\093661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6998" y="1700808"/>
            <a:ext cx="4298436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9143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27168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836712"/>
            <a:ext cx="3401800" cy="28083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Однажды он убежал так далеко, что не нашел дорогу домой. Пока искал, встретил щенка, они стали играть.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user\Desktop\krasivye-kartinki-koshek-i-sobak-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781" y="1196752"/>
            <a:ext cx="4241340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kiss-2728106_1920-1400x94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411854"/>
            <a:ext cx="3503582" cy="2766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7005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859216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404664"/>
            <a:ext cx="4392488" cy="572149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заметили как наступил вечер, котенок вспомнил, что потерял дорогу домой. Но щенок не знает, где живет котенок, поэтому он сказал: «Пойдем к моей маме, она тебе поможет». Он отвел котенка к себе домой и познакомил со своей мамой-собакой. 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Котенок рассказал, что заблудился и не может найти дорогу домой. Мудрая мама-собака сказала, что «утро вечера мудрее». Завтра дом мы твой найдем, когда солнце встанет. А сейчас ложитесь спать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C:\Users\user\Desktop\image029 -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548680"/>
            <a:ext cx="4281034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7982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404664"/>
            <a:ext cx="3672408" cy="619268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Утром котенок проснулся самым первым – жалостно замяукал, ему так не хватало сестричек и мамы, ему очень хотелось домой. Стал он просить собаку поискать его дом. Мама – собака накормила малышей и они пошли искать дом котенка. Конечно они его нашли, у собак отличный нюх. Котенок сразу  побежал к маме-кошке. Кошка поблагодарила собаку за котенка.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user\Desktop\hq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186" y="1196752"/>
            <a:ext cx="4390774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5734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3744416" cy="6048672"/>
          </a:xfrm>
        </p:spPr>
        <p:txBody>
          <a:bodyPr>
            <a:normAutofit/>
          </a:bodyPr>
          <a:lstStyle/>
          <a:p>
            <a:pPr algn="l"/>
            <a:r>
              <a:rPr lang="ru-RU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своей маме котенок обещал не убегать далеко от дома и слушаться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Конец!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6309320"/>
            <a:ext cx="45719" cy="125332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 descr="C:\Users\user\Desktop\Новая папка (3)\1411329617_fun_anim_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3273" y="980728"/>
            <a:ext cx="4659046" cy="5381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user\Desktop\Новая папка (3)\smeshnye-kotyata-i-shenki-zhivotnye-kotenok-schenok-koshka-dvi-zirky-12-12-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36912"/>
            <a:ext cx="3993762" cy="3725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5166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92696"/>
            <a:ext cx="7550225" cy="100811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692696"/>
            <a:ext cx="7776864" cy="4752528"/>
          </a:xfrm>
        </p:spPr>
        <p:txBody>
          <a:bodyPr/>
          <a:lstStyle/>
          <a:p>
            <a:r>
              <a:rPr lang="ru-RU" sz="54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Сказка </a:t>
            </a:r>
            <a:r>
              <a:rPr lang="ru-RU" sz="5400" b="1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за сказкой</a:t>
            </a:r>
            <a:r>
              <a:rPr lang="ru-RU" sz="54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/>
            </a:r>
            <a:br>
              <a:rPr lang="ru-RU" sz="54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</a:br>
            <a:r>
              <a:rPr lang="ru-RU" sz="54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/>
            </a:r>
            <a:br>
              <a:rPr lang="ru-RU" sz="54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</a:b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«Вместе сказку сочиняем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»</a:t>
            </a:r>
          </a:p>
          <a:p>
            <a:endParaRPr lang="ru-RU" sz="2800" b="1" dirty="0">
              <a:solidFill>
                <a:srgbClr val="00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 обработке воспитателей: Васильевой О.М.</a:t>
            </a:r>
          </a:p>
          <a:p>
            <a:pPr marL="45720" indent="0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                                        Исаенко О.Н.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58008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8136904" cy="1440160"/>
          </a:xfrm>
        </p:spPr>
        <p:txBody>
          <a:bodyPr/>
          <a:lstStyle/>
          <a:p>
            <a:pPr marL="0" indent="0" algn="ctr">
              <a:buNone/>
            </a:pPr>
            <a:r>
              <a:rPr lang="ru-RU" b="0" dirty="0" smtClean="0"/>
              <a:t>Воробушек</a:t>
            </a:r>
            <a:br>
              <a:rPr lang="ru-RU" b="0" dirty="0" smtClean="0"/>
            </a:br>
            <a:r>
              <a:rPr lang="ru-RU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 </a:t>
            </a:r>
            <a:r>
              <a:rPr lang="ru-RU" sz="2400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Циммер</a:t>
            </a:r>
            <a:r>
              <a:rPr lang="ru-RU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Артем </a:t>
            </a:r>
            <a:r>
              <a:rPr lang="ru-RU" sz="2400" b="0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5,5лет</a:t>
            </a:r>
            <a:r>
              <a:rPr lang="ru-RU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мама</a:t>
            </a:r>
            <a:endParaRPr lang="ru-RU" sz="24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340768"/>
            <a:ext cx="7992888" cy="5112568"/>
          </a:xfrm>
        </p:spPr>
        <p:txBody>
          <a:bodyPr>
            <a:normAutofit/>
          </a:bodyPr>
          <a:lstStyle/>
          <a:p>
            <a:r>
              <a:rPr lang="ru-RU" dirty="0" smtClean="0"/>
              <a:t>Жил-был воробей , жил он на берегу моря. Как-то раз решил воробей найти себе друзей. В один прекрасный солнечный день собрался он с силами и полетел через море, он думал, что на другом берегу друзей больше.</a:t>
            </a:r>
          </a:p>
        </p:txBody>
      </p:sp>
      <p:pic>
        <p:nvPicPr>
          <p:cNvPr id="5122" name="Picture 2" descr="C:\Users\user\Desktop\depositphotos_1804105-stock-photo-sea-sparrow-on-bo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103" y="2940259"/>
            <a:ext cx="7200800" cy="344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00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184589"/>
            <a:ext cx="1224136" cy="1084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683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584</TotalTime>
  <Words>632</Words>
  <Application>Microsoft Office PowerPoint</Application>
  <PresentationFormat>Экран (4:3)</PresentationFormat>
  <Paragraphs>47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Сказка за сказкой  «Вместе сказку сочиняем»</vt:lpstr>
      <vt:lpstr>Презентация PowerPoint</vt:lpstr>
      <vt:lpstr>«Непослушный котенок» Автор: Князева Виктория 5,5 лет.</vt:lpstr>
      <vt:lpstr>Презентация PowerPoint</vt:lpstr>
      <vt:lpstr>Презентация PowerPoint</vt:lpstr>
      <vt:lpstr>Презентация PowerPoint</vt:lpstr>
      <vt:lpstr>А своей маме котенок обещал не убегать далеко от дома и слушаться.      Конец!</vt:lpstr>
      <vt:lpstr>Презентация PowerPoint</vt:lpstr>
      <vt:lpstr>Воробушек Автор: Циммер Артем 5,5лет и мама</vt:lpstr>
      <vt:lpstr>Презентация PowerPoint</vt:lpstr>
      <vt:lpstr>Презентация PowerPoint</vt:lpstr>
      <vt:lpstr>Презентация PowerPoint</vt:lpstr>
      <vt:lpstr>Жила – была тучка  Автор: Колесникова Ксения 6 лет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Сказка за сказкой</dc:title>
  <dc:creator>user</dc:creator>
  <cp:lastModifiedBy>user</cp:lastModifiedBy>
  <cp:revision>31</cp:revision>
  <dcterms:created xsi:type="dcterms:W3CDTF">2019-11-11T04:37:54Z</dcterms:created>
  <dcterms:modified xsi:type="dcterms:W3CDTF">2019-11-15T08:09:17Z</dcterms:modified>
</cp:coreProperties>
</file>