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77" r:id="rId5"/>
    <p:sldId id="274" r:id="rId6"/>
    <p:sldId id="272" r:id="rId7"/>
    <p:sldId id="275" r:id="rId8"/>
    <p:sldId id="276" r:id="rId9"/>
    <p:sldId id="278" r:id="rId10"/>
    <p:sldId id="279" r:id="rId11"/>
    <p:sldId id="280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alphaModFix amt="6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</a:blip>
          <a:stretch>
            <a:fillRect/>
          </a:stretch>
        </p:blipFill>
        <p:spPr>
          <a:xfrm>
            <a:off x="1907704" y="627534"/>
            <a:ext cx="5351705" cy="403244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4125"/>
            </a:avLst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075806"/>
            <a:ext cx="3240360" cy="1512168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руководитель</a:t>
            </a:r>
          </a:p>
          <a:p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 «А» специального класса для детей с ЗПР МОБУ СОШ № 16</a:t>
            </a:r>
          </a:p>
          <a:p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Романенко</a:t>
            </a:r>
          </a:p>
          <a:p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Лариса Владимировна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843558"/>
            <a:ext cx="6048672" cy="18722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Теоретические основы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проектирования  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reative-scroll-paper-background-vector-s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147814"/>
            <a:ext cx="2168079" cy="17701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7734"/>
            <a:ext cx="1963418" cy="23008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339502"/>
            <a:ext cx="58071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ВАЖНЫЕ ФАКТОРЫ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059832" y="1203598"/>
            <a:ext cx="57606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рост познавательной</a:t>
            </a:r>
            <a:r>
              <a:rPr kumimoji="0" lang="ru-RU" altLang="zh-CN" sz="2400" b="0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творческой активности обучающихся;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раскрытие их творческого потенциала; 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кругозора;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мотивации к обучению;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вовлечение родителей;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самостоятельности и ответственности;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отношений сотрудничества.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11510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«Я знаю,  для чего мне надо всё, что я познаю. Я знаю, где и как я могу это применить» - 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основной тезис проектной технологии.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355726"/>
            <a:ext cx="49459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«Скажи мне – и я забуду.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Покажи мне – и я запомню.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Вовлеки меня – и я научусь».</a:t>
            </a:r>
          </a:p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(китайская пословица)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CompuServe GIF Образ\2927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07654"/>
            <a:ext cx="2830592" cy="320124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59832" y="411510"/>
            <a:ext cx="5400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«Единственный путь, ведущий к знаниям, -</a:t>
            </a:r>
            <a:r>
              <a:rPr lang="ru-RU" altLang="zh-CN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zh-CN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деятельность»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Бернард Шоу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2" descr="Картинки по запросу счастливый ученик без ф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9742"/>
            <a:ext cx="6657975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699542"/>
            <a:ext cx="56166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вид </a:t>
            </a:r>
            <a:r>
              <a:rPr lang="ru-RU" sz="24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дающий начало изменениям в искусственной среде. (Дж.К.Джонс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Педагогическое проектирование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созданию проекта образовательно-воспитательной системы, ориентированной на массовое использование. (Н.О.Яковлева)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203598"/>
            <a:ext cx="2160240" cy="3407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7494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Роли классного руководителя (учителя)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проектной деятельности: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энтузиаст;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специалист;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консультант;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«человек, задающий вопросы»;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координатор;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эксперт.</a:t>
            </a:r>
          </a:p>
        </p:txBody>
      </p:sp>
      <p:pic>
        <p:nvPicPr>
          <p:cNvPr id="3" name="Picture 2" descr="Картинки по запросу успешный учени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868144" y="1275606"/>
            <a:ext cx="2749302" cy="324318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390604"/>
            <a:ext cx="813690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«Пять П»:</a:t>
            </a:r>
            <a:endParaRPr lang="ru-RU" altLang="zh-CN" sz="36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роблема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роектирование (планирование)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оиск информации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родукт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резентация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Шестое «П» проекта – его 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ортфолио</a:t>
            </a:r>
            <a:r>
              <a:rPr kumimoji="0" lang="ru-RU" altLang="zh-CN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83518"/>
            <a:ext cx="6460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 РАБОТЫ НАД ПРОЕКТОМ: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491630"/>
            <a:ext cx="6259021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Мотивационный.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Организационный.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Информационно-операционный.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Рефлексивно оценочный.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4" name="Picture 4" descr="Картинки по запросу книга без ф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499742"/>
            <a:ext cx="2448271" cy="2448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83518"/>
            <a:ext cx="52841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Мотивационный этап: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Формулирование темы проекта.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конечного результата.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2211710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Организационный этап: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Объединение в группы, распределение обязанностей.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графика работы над проектом.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Поиск информации.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и по запросу книга без ф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7734"/>
            <a:ext cx="2448271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26749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Информационно-операционный этап: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групп по плану.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Консультации с руководителем.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Систематизация и классификация собранного материала.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проектного продукта.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2643758"/>
            <a:ext cx="572682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Рефлексивно-оценочный этап: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формы представления проекта.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текста для представления.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Репетиция представления.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Представление проекта.</a:t>
            </a:r>
          </a:p>
        </p:txBody>
      </p:sp>
      <p:pic>
        <p:nvPicPr>
          <p:cNvPr id="4" name="Picture 4" descr="Картинки по запросу книга без ф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99742"/>
            <a:ext cx="2448271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33950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ПРЕЗЕНТАЦИЙ ПРОЕКТОВ: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43608" y="278777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Путешествие, экскурсия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796136" y="987574"/>
            <a:ext cx="259228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Демонстрация продукта, выставка, реклама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059832" y="915566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Доклад, дискуссия, пресс-конференция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67544" y="915566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Деловая игра, ролевая игра, игра с залом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79912" y="2787774"/>
            <a:ext cx="23762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Выступление агитбригады, концерт, соревнование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88224" y="2173170"/>
            <a:ext cx="1728192" cy="27261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338</Words>
  <Application>Microsoft Office PowerPoint</Application>
  <PresentationFormat>Экран (16:9)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</dc:title>
  <dc:subject>Мои шаблоны</dc:subject>
  <dc:creator>Бейгул Ольга Куприяновна г. Антрацит</dc:creator>
  <cp:lastModifiedBy>Славик</cp:lastModifiedBy>
  <cp:revision>189</cp:revision>
  <dcterms:created xsi:type="dcterms:W3CDTF">2018-01-15T20:25:45Z</dcterms:created>
  <dcterms:modified xsi:type="dcterms:W3CDTF">2019-01-10T17:39:09Z</dcterms:modified>
</cp:coreProperties>
</file>