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4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2AB9A34-AC0B-4287-8F95-4DA21F616BB5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F128D55-6FC2-4722-964C-F37AC9C2E948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3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880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574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3314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2012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1767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4052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7198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9311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7666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82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06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663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765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279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976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124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562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lnSpc>
                <a:spcPct val="100000"/>
              </a:lnSpc>
            </a:pPr>
            <a:fld id="{22A1E438-6EB1-4CC4-BF5C-6AFD843ED663}" type="datetime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19.11.2019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04D9C185-5807-4E1F-807C-F657D74E02A8}" type="slidenum">
              <a:rPr lang="ru-RU" sz="1200" b="0" strike="noStrike" spc="-1" smtClean="0">
                <a:solidFill>
                  <a:srgbClr val="70B834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141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755681" y="1801083"/>
            <a:ext cx="6067706" cy="192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Презентация на тему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«ВОДА»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5643720" y="4000680"/>
            <a:ext cx="377748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27920C-BD5A-4AB0-86EA-6A40BEEAE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510E35-BFED-4E46-B337-9FA59068D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3259" y="4228918"/>
            <a:ext cx="6517482" cy="1371599"/>
          </a:xfrm>
        </p:spPr>
        <p:txBody>
          <a:bodyPr/>
          <a:lstStyle/>
          <a:p>
            <a:r>
              <a:rPr lang="ru-RU" dirty="0"/>
              <a:t>Подготовила: Григорян Л.Г., учитель начальных классов, ОУ «Многопрофильный лицей КГТИ»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2428920" y="785880"/>
            <a:ext cx="357156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 И соленая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1500120" y="5857920"/>
            <a:ext cx="581400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это в основном моря и океаны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Picture 2"/>
          <p:cNvPicPr/>
          <p:nvPr/>
        </p:nvPicPr>
        <p:blipFill>
          <a:blip r:embed="rId2"/>
          <a:stretch/>
        </p:blipFill>
        <p:spPr>
          <a:xfrm>
            <a:off x="1714320" y="1785960"/>
            <a:ext cx="5785920" cy="335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2161440" y="642960"/>
            <a:ext cx="4052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   Озеро Байкал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Picture 3"/>
          <p:cNvPicPr/>
          <p:nvPr/>
        </p:nvPicPr>
        <p:blipFill>
          <a:blip r:embed="rId2"/>
          <a:stretch/>
        </p:blipFill>
        <p:spPr>
          <a:xfrm>
            <a:off x="785880" y="1428840"/>
            <a:ext cx="7619760" cy="46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518120" y="857160"/>
            <a:ext cx="424116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          Антарктида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2"/>
          <a:stretch/>
        </p:blipFill>
        <p:spPr>
          <a:xfrm>
            <a:off x="1214280" y="1785960"/>
            <a:ext cx="6730560" cy="447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2403360" y="571320"/>
            <a:ext cx="33508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Тихий океан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7" name="Picture 2"/>
          <p:cNvPicPr/>
          <p:nvPr/>
        </p:nvPicPr>
        <p:blipFill>
          <a:blip r:embed="rId2"/>
          <a:stretch/>
        </p:blipFill>
        <p:spPr>
          <a:xfrm>
            <a:off x="1607271" y="1554263"/>
            <a:ext cx="6210000" cy="4657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643040" y="285840"/>
            <a:ext cx="514332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Планета Земля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0" y="6143760"/>
            <a:ext cx="965592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    Вода занимает ¾  поверхности земного шара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Picture 2"/>
          <p:cNvPicPr/>
          <p:nvPr/>
        </p:nvPicPr>
        <p:blipFill>
          <a:blip r:embed="rId2"/>
          <a:stretch/>
        </p:blipFill>
        <p:spPr>
          <a:xfrm>
            <a:off x="1857240" y="1500120"/>
            <a:ext cx="5071680" cy="417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214200" y="214200"/>
            <a:ext cx="8929440" cy="130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Вода на планете существует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в трех состояниях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214200" y="1785960"/>
            <a:ext cx="39286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Твердое – снег, лед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3"/>
          <p:cNvSpPr/>
          <p:nvPr/>
        </p:nvSpPr>
        <p:spPr>
          <a:xfrm>
            <a:off x="2549520" y="4000680"/>
            <a:ext cx="335880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Газообразное - пар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4"/>
          <p:cNvSpPr/>
          <p:nvPr/>
        </p:nvSpPr>
        <p:spPr>
          <a:xfrm>
            <a:off x="6072120" y="2357280"/>
            <a:ext cx="285732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Жидкое - вода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" name="Picture 3"/>
          <p:cNvPicPr/>
          <p:nvPr/>
        </p:nvPicPr>
        <p:blipFill>
          <a:blip r:embed="rId3"/>
          <a:stretch/>
        </p:blipFill>
        <p:spPr>
          <a:xfrm>
            <a:off x="285840" y="2357280"/>
            <a:ext cx="2142720" cy="245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" name="Picture 4"/>
          <p:cNvPicPr/>
          <p:nvPr/>
        </p:nvPicPr>
        <p:blipFill>
          <a:blip r:embed="rId4"/>
          <a:stretch/>
        </p:blipFill>
        <p:spPr>
          <a:xfrm>
            <a:off x="3143160" y="5000760"/>
            <a:ext cx="5214600" cy="1642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" name="Picture 5"/>
          <p:cNvPicPr/>
          <p:nvPr/>
        </p:nvPicPr>
        <p:blipFill>
          <a:blip r:embed="rId5"/>
          <a:stretch/>
        </p:blipFill>
        <p:spPr>
          <a:xfrm>
            <a:off x="4000320" y="1714320"/>
            <a:ext cx="2171520" cy="249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57120" y="214200"/>
            <a:ext cx="878652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Тело медузы на 90 – 95 % состоит из воды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" name="Picture 2"/>
          <p:cNvPicPr/>
          <p:nvPr/>
        </p:nvPicPr>
        <p:blipFill>
          <a:blip r:embed="rId2"/>
          <a:stretch/>
        </p:blipFill>
        <p:spPr>
          <a:xfrm>
            <a:off x="1643040" y="4143240"/>
            <a:ext cx="2356920" cy="228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" name="Picture 3"/>
          <p:cNvPicPr/>
          <p:nvPr/>
        </p:nvPicPr>
        <p:blipFill>
          <a:blip r:embed="rId3"/>
          <a:stretch/>
        </p:blipFill>
        <p:spPr>
          <a:xfrm>
            <a:off x="642960" y="1428840"/>
            <a:ext cx="2285640" cy="228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2" name="Picture 4"/>
          <p:cNvPicPr/>
          <p:nvPr/>
        </p:nvPicPr>
        <p:blipFill>
          <a:blip r:embed="rId4"/>
          <a:stretch/>
        </p:blipFill>
        <p:spPr>
          <a:xfrm>
            <a:off x="5786280" y="3992061"/>
            <a:ext cx="2428560" cy="235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" name="Picture 5"/>
          <p:cNvPicPr/>
          <p:nvPr/>
        </p:nvPicPr>
        <p:blipFill>
          <a:blip r:embed="rId5"/>
          <a:stretch/>
        </p:blipFill>
        <p:spPr>
          <a:xfrm>
            <a:off x="4429080" y="1357200"/>
            <a:ext cx="2309400" cy="228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500040" y="357120"/>
            <a:ext cx="809820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Вода содержится в ягодах, фруктах, овощах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5" name="Picture 3"/>
          <p:cNvPicPr/>
          <p:nvPr/>
        </p:nvPicPr>
        <p:blipFill>
          <a:blip r:embed="rId2"/>
          <a:stretch/>
        </p:blipFill>
        <p:spPr>
          <a:xfrm>
            <a:off x="428760" y="1214280"/>
            <a:ext cx="5747400" cy="397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" name="Picture 4"/>
          <p:cNvPicPr/>
          <p:nvPr/>
        </p:nvPicPr>
        <p:blipFill>
          <a:blip r:embed="rId3"/>
          <a:stretch/>
        </p:blipFill>
        <p:spPr>
          <a:xfrm>
            <a:off x="0" y="4143240"/>
            <a:ext cx="3071520" cy="27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" name="Picture 5"/>
          <p:cNvPicPr/>
          <p:nvPr/>
        </p:nvPicPr>
        <p:blipFill>
          <a:blip r:embed="rId4"/>
          <a:stretch/>
        </p:blipFill>
        <p:spPr>
          <a:xfrm>
            <a:off x="5262480" y="1071720"/>
            <a:ext cx="3518280" cy="235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1500120" y="214200"/>
            <a:ext cx="503352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Тело человека на 2/3 из вод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9" name="Picture 2"/>
          <p:cNvPicPr/>
          <p:nvPr/>
        </p:nvPicPr>
        <p:blipFill>
          <a:blip r:embed="rId2"/>
          <a:stretch/>
        </p:blipFill>
        <p:spPr>
          <a:xfrm>
            <a:off x="2286000" y="1214280"/>
            <a:ext cx="3928680" cy="52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1071360" y="285840"/>
            <a:ext cx="71434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Вода в жизни человека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CustomShape 2"/>
          <p:cNvSpPr/>
          <p:nvPr/>
        </p:nvSpPr>
        <p:spPr>
          <a:xfrm>
            <a:off x="714240" y="6072120"/>
            <a:ext cx="842940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По воде люди перевозят грузы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" name="Picture 2"/>
          <p:cNvPicPr/>
          <p:nvPr/>
        </p:nvPicPr>
        <p:blipFill>
          <a:blip r:embed="rId2"/>
          <a:stretch/>
        </p:blipFill>
        <p:spPr>
          <a:xfrm>
            <a:off x="1357200" y="1428840"/>
            <a:ext cx="6404400" cy="3595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1143000" y="285840"/>
            <a:ext cx="657180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Вода в жизни человека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2"/>
          <p:cNvSpPr/>
          <p:nvPr/>
        </p:nvSpPr>
        <p:spPr>
          <a:xfrm>
            <a:off x="0" y="5715000"/>
            <a:ext cx="914364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С помощью воды человек добывает электричество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5" name="Picture 2"/>
          <p:cNvPicPr/>
          <p:nvPr/>
        </p:nvPicPr>
        <p:blipFill>
          <a:blip r:embed="rId2"/>
          <a:stretch/>
        </p:blipFill>
        <p:spPr>
          <a:xfrm>
            <a:off x="1523880" y="1214280"/>
            <a:ext cx="6095520" cy="4357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857160" y="571320"/>
            <a:ext cx="700056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Вода бывает пресная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857240" y="6000840"/>
            <a:ext cx="530424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это в основном реки и озера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8" name="Picture 4"/>
          <p:cNvPicPr/>
          <p:nvPr/>
        </p:nvPicPr>
        <p:blipFill>
          <a:blip r:embed="rId2"/>
          <a:stretch/>
        </p:blipFill>
        <p:spPr>
          <a:xfrm>
            <a:off x="1714320" y="1428840"/>
            <a:ext cx="5667120" cy="425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d"/>
  </p:transition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60</TotalTime>
  <Words>124</Words>
  <Application>Microsoft Office PowerPoint</Application>
  <PresentationFormat>Экран (4:3)</PresentationFormat>
  <Paragraphs>28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Franklin Gothic Book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Катерина</dc:creator>
  <dc:description/>
  <cp:lastModifiedBy>tata tata</cp:lastModifiedBy>
  <cp:revision>10</cp:revision>
  <dcterms:created xsi:type="dcterms:W3CDTF">2013-10-04T13:27:35Z</dcterms:created>
  <dcterms:modified xsi:type="dcterms:W3CDTF">2019-11-19T14:42:56Z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