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67" r:id="rId3"/>
    <p:sldId id="285" r:id="rId4"/>
    <p:sldId id="262" r:id="rId5"/>
    <p:sldId id="276" r:id="rId6"/>
    <p:sldId id="277" r:id="rId7"/>
    <p:sldId id="278" r:id="rId8"/>
    <p:sldId id="280" r:id="rId9"/>
    <p:sldId id="264" r:id="rId10"/>
    <p:sldId id="279" r:id="rId11"/>
    <p:sldId id="270" r:id="rId12"/>
    <p:sldId id="259" r:id="rId13"/>
    <p:sldId id="261" r:id="rId14"/>
    <p:sldId id="260" r:id="rId15"/>
    <p:sldId id="258" r:id="rId16"/>
    <p:sldId id="286" r:id="rId17"/>
    <p:sldId id="281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F4D-2201-4819-99BB-C0B90E0F71A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commons.wikimedia.org/wiki/File:Medal_For_Valiant_Labour_during_the_Great_Patriotic_War_1941-1945_OBVERSE.jpg?uselang=r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Medal_For_Valiant_Labour_during_the_Great_Patriotic_War_1941-1945_OBVERSE.jpg?uselang=ru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ter.tv/event/V_Peterburge_zapustili_prilozhenie_Blokada_Imena_/" TargetMode="External"/><Relationship Id="rId2" Type="http://schemas.openxmlformats.org/officeDocument/2006/relationships/hyperlink" Target="https://www.amic.ru/voprosdnya/422716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11.pskovedu.ru/upload/iblock/fd5/fd5e752e02b8ff6cbeb42d0660d5add9.mp4" TargetMode="External"/><Relationship Id="rId5" Type="http://schemas.openxmlformats.org/officeDocument/2006/relationships/hyperlink" Target="https://sputnik-abkhazia.ru/photo/20180118/1022929477/proryv-blokady-leningrada-75-let-nazad-arxivny-e-foto.html" TargetMode="External"/><Relationship Id="rId4" Type="http://schemas.openxmlformats.org/officeDocument/2006/relationships/hyperlink" Target="https://spb.aif.ru/city/blokada_glazami_pisatelya_ezhednevno_umirayut_ot_goloda_3-4_tysyachi_chelove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714884"/>
            <a:ext cx="9144000" cy="163832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Посвящается  светлой памяти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Глебовой Антонины Ивановны,                 блокадницы Ленинграда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ПОМНЮ!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ГОРЖУСЬ!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2844" y="2643182"/>
          <a:ext cx="3643338" cy="611178"/>
        </p:xfrm>
        <a:graphic>
          <a:graphicData uri="http://schemas.openxmlformats.org/presentationml/2006/ole">
            <p:oleObj spid="_x0000_s13314" name="CorelDRAW" r:id="rId3" imgW="4836240" imgH="2093040" progId="">
              <p:embed/>
            </p:oleObj>
          </a:graphicData>
        </a:graphic>
      </p:graphicFrame>
      <p:pic>
        <p:nvPicPr>
          <p:cNvPr id="8" name="Рисунок 7" descr="C:\Users\acer\Desktop\Для презентации Блокада\документы\маме 88.t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57166"/>
            <a:ext cx="1540451" cy="220093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6794" y="2643182"/>
            <a:ext cx="3429024" cy="192882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6286520"/>
            <a:ext cx="878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Подготовил: Глебов Александр Александрович, учитель МБОУ «Лицей № 102». г.Ростов-на-Дону.  2019г.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42910" y="3071810"/>
            <a:ext cx="4071966" cy="1571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75 лет Великой Победы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643050"/>
            <a:ext cx="3886200" cy="4572000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i="1" dirty="0" smtClean="0"/>
              <a:t>Мы любили свой родной Ленинград и готовы были отдать за него жизни. Мы верили, что Ленинград никогда не будет сдан врагу,  и мы победим.  Так оно и произошло!»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C:\Users\acer\Desktop\фото блокадного Ленинграда\1018823995[1]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643050"/>
            <a:ext cx="4143404" cy="35719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1785926"/>
            <a:ext cx="4119698" cy="301077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6215082"/>
            <a:ext cx="9144000" cy="214290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Медаль «За оборону Ленинграда»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acer\Desktop\Для презентации Блокада\Document_47.t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785926"/>
            <a:ext cx="2214578" cy="3214710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68315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cer\Desktop\Для презентации Блокада\Document_35.tif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 rot="5400000">
            <a:off x="4887504" y="2041926"/>
            <a:ext cx="4000530" cy="32027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https://timegeo.ru/wp-content/uploads/2016/07/q3-1-1024x679.jpg"/>
          <p:cNvPicPr>
            <a:picLocks noChangeAspect="1" noChangeArrowheads="1"/>
          </p:cNvPicPr>
          <p:nvPr/>
        </p:nvPicPr>
        <p:blipFill>
          <a:blip r:embed="rId3"/>
          <a:srcRect l="14348" b="9604"/>
          <a:stretch>
            <a:fillRect/>
          </a:stretch>
        </p:blipFill>
        <p:spPr bwMode="auto">
          <a:xfrm>
            <a:off x="1071538" y="2786058"/>
            <a:ext cx="3500430" cy="2452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85720" y="214290"/>
            <a:ext cx="8643998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июне 1943 года  Глебова (</a:t>
            </a:r>
            <a:r>
              <a:rPr lang="ru-RU" sz="2400" dirty="0" err="1" smtClean="0"/>
              <a:t>Петушкова</a:t>
            </a:r>
            <a:r>
              <a:rPr lang="ru-RU" sz="2400" dirty="0" smtClean="0"/>
              <a:t>) Антонина Ивановна награждена медалью «За оборону Ленинграда».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786742" cy="257174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июне 1946 года Глебова Антонина Ивановна награждена медалью «За доблестный труд в Великой Отечественной войне 1941-1945 гг.» </a:t>
            </a:r>
          </a:p>
          <a:p>
            <a:r>
              <a:rPr lang="ru-RU" dirty="0" smtClean="0"/>
              <a:t>Этой медалью награждались лица за самоотверженный труд и проработавшие на предприятии не менее одного года в период с июня 1941 года по май 1945 года.</a:t>
            </a:r>
            <a:endParaRPr lang="ru-RU" dirty="0"/>
          </a:p>
        </p:txBody>
      </p:sp>
      <p:pic>
        <p:nvPicPr>
          <p:cNvPr id="5124" name="Picture 4" descr="Medal For Valiant Labour during the Great Patriotic War 1941-1945 OBVER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071810"/>
            <a:ext cx="1445659" cy="26889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6" name="Picture 6" descr="https://fs00.infourok.ru/images/doc/224/23118/2/img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071810"/>
            <a:ext cx="4018023" cy="25905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Рисунок 7" descr="C:\Users\acer\Desktop\Medal_For_Valiant_Labour_during_the_Great_Patriotic_War_1941-1945_REVERSE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3071810"/>
            <a:ext cx="1357322" cy="264320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acer\Desktop\Для презентации Блокада\Document_35.tif"/>
          <p:cNvPicPr/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3357554" y="1214422"/>
            <a:ext cx="5357850" cy="414340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100" name="Picture 4" descr="Medal For Valiant Labour during the Great Patriotic War 1941-1945 OBVERS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643050"/>
            <a:ext cx="1914999" cy="35618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acer\Desktop\Для презентации Блокада\документы\мамины медали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71480"/>
            <a:ext cx="8286808" cy="6104112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/>
        </p:nvSpPr>
        <p:spPr>
          <a:xfrm>
            <a:off x="357158" y="3357562"/>
            <a:ext cx="3786214" cy="314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Медали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Глебовой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Антонины Ивановны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  доблестный труд в годы войны и мирное время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9 мая 2010г. В Себеже парад.  Ветераны Великой  Отечественной войны. Парад принимает </a:t>
            </a:r>
            <a:r>
              <a:rPr lang="ru-RU" sz="2400" b="1" dirty="0" err="1" smtClean="0">
                <a:solidFill>
                  <a:srgbClr val="C00000"/>
                </a:solidFill>
              </a:rPr>
              <a:t>себежанин</a:t>
            </a:r>
            <a:r>
              <a:rPr lang="ru-RU" sz="2400" b="1" dirty="0" smtClean="0">
                <a:solidFill>
                  <a:srgbClr val="C00000"/>
                </a:solidFill>
              </a:rPr>
              <a:t>  генерал Устинов Феликс Васильевич.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acer\Desktop\Для презентации Блокада\Document_46.tif"/>
          <p:cNvPicPr/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500166" y="2143116"/>
            <a:ext cx="5929354" cy="400052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7358114" cy="607223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000" dirty="0" smtClean="0"/>
              <a:t>«Мама прожила долгую жизнь.                                                             Всегда трудилась, прекрасно готовила,  особенно            пироги. С детства она привила нам уважительное           отношение к кусочку хлеба.</a:t>
            </a:r>
          </a:p>
          <a:p>
            <a:r>
              <a:rPr lang="ru-RU" sz="2000" dirty="0" smtClean="0"/>
              <a:t> Умерла она в возрасте 88 лет.  На долю ее выпали               страшные голодные и холодные годы блокады,                   очень трудные послевоенные, и годы, когда она            осталась одна без мужа с тремя                         несовершеннолетними детьми. Но маленькая,                     хрупкая женщина вынесла и это! Она вырастила нас, воспитала, мы всегда были сыты, чисто одеты.                         Мы все получили хорошее образование , имеем               свои семьи. Она говорила:  «Я  богатая -  у меня много             внуков, правнуков, праправнуков». Всех она любила.</a:t>
            </a:r>
          </a:p>
          <a:p>
            <a:r>
              <a:rPr lang="ru-RU" sz="2000" dirty="0" smtClean="0"/>
              <a:t>Пусть светлая память о ней всегда будет в сердцах                  родных и близких» !</a:t>
            </a:r>
          </a:p>
          <a:p>
            <a:endParaRPr lang="ru-RU" sz="2000" dirty="0"/>
          </a:p>
        </p:txBody>
      </p:sp>
      <p:pic>
        <p:nvPicPr>
          <p:cNvPr id="37893" name="Picture 5" descr="C:\Users\acer\Desktop\Для презентации Блокада\IMG-20191116-WA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785794"/>
            <a:ext cx="2521497" cy="34040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Рисунок 5" descr="https://fs00.infourok.ru/images/doc/242/218056/1/img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7015093" y="4057741"/>
            <a:ext cx="1408740" cy="215152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2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643570" y="500042"/>
            <a:ext cx="2984908" cy="414338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500042"/>
            <a:ext cx="5072098" cy="230832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Презентацию «Я помню! Я горжусь!» к 75-летию Великой Победы подготовил сын Антонины Ивановны – Глебов Александр Александрович, подполковник в отставке, ветеран Вооруженных Сил СССР.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000372"/>
            <a:ext cx="5000660" cy="19389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«Выражаю большую благодарность моим родным и близким в предоставлении фотографий и документов из семейных архивов».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4786322"/>
            <a:ext cx="55007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ПОМНЮ!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ГОРЖУСЬ!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285852" y="5286388"/>
          <a:ext cx="2941638" cy="714375"/>
        </p:xfrm>
        <a:graphic>
          <a:graphicData uri="http://schemas.openxmlformats.org/presentationml/2006/ole">
            <p:oleObj spid="_x0000_s43010" name="CorelDRAW" r:id="rId4" imgW="4836240" imgH="2093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85728"/>
            <a:ext cx="850112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 </a:t>
            </a:r>
            <a:r>
              <a:rPr lang="ru-RU" smtClean="0"/>
              <a:t>из интернета </a:t>
            </a:r>
            <a:r>
              <a:rPr lang="ru-RU" dirty="0" smtClean="0"/>
              <a:t>о блокадном Ленинграде, которые использованы в презентации: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857232"/>
            <a:ext cx="8286808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2"/>
              </a:rPr>
              <a:t>https://www.amic.ru/voprosdnya/422716/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3"/>
              </a:rPr>
              <a:t>https://piter.tv/event/V_Peterburge_zapustili_prilozhenie_Blokada_Imena_/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https://spb.aif.ru/city/blokada_glazami_pisatelya_ezhednevno_umirayut_ot_goloda_3-4_tysyachi_chelovek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143116"/>
            <a:ext cx="8143932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5"/>
              </a:rPr>
              <a:t>https://sputnik-abkhazia.ru/photo/20180118/1022929477/proryv-blokady-leningrada-75-let-nazad-arxivny-e-foto.html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857496"/>
            <a:ext cx="3071834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hlinkClick r:id=""/>
              </a:rPr>
              <a:t>(</a:t>
            </a:r>
            <a:r>
              <a:rPr lang="en-US" dirty="0" smtClean="0">
                <a:hlinkClick r:id=""/>
              </a:rPr>
              <a:t>http://www.youtube.com/watch?v=fmSujN7eX_k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2857496"/>
            <a:ext cx="3143272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Видеофильм «Блокада»</a:t>
            </a:r>
          </a:p>
          <a:p>
            <a:r>
              <a:rPr lang="en-US" dirty="0" smtClean="0">
                <a:hlinkClick r:id="rId6"/>
              </a:rPr>
              <a:t>http://school11.pskovedu.ru/upload/iblock/fd5/fd5e752e02b8ff6cbeb42d0660d5add9.mp4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85720" y="5072074"/>
          <a:ext cx="2941626" cy="714380"/>
        </p:xfrm>
        <a:graphic>
          <a:graphicData uri="http://schemas.openxmlformats.org/presentationml/2006/ole">
            <p:oleObj spid="_x0000_s27650" name="CorelDRAW" r:id="rId3" imgW="4836240" imgH="2093040" progId="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429684" cy="41549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Ежегодно в январские дни в нашей стране вспоминают о блокаде Ленинграда, о ее прорыве и освобождении города. Конечно же, меня самого в блокадном Ленинграде не было, и этих ужасов я не испытал, так как  родился через год после Победы. Но мама (Глебова Антонина Ивановна) об этом часто  рассказывала в канун дней  Победы нам -  своим детям и ученикам на уроках мужества.</a:t>
            </a:r>
          </a:p>
          <a:p>
            <a:r>
              <a:rPr lang="ru-RU" sz="2400" dirty="0" smtClean="0"/>
              <a:t>     Все, кто пережил эти страшные дни, не уставали напоминать нам о том, что подвиги и героический труд в период Великой Отечественной войны, были ради нас и мирного неба над головами.</a:t>
            </a:r>
            <a:endParaRPr lang="ru-RU" sz="2400" dirty="0"/>
          </a:p>
        </p:txBody>
      </p:sp>
      <p:pic>
        <p:nvPicPr>
          <p:cNvPr id="27651" name="Picture 3" descr="C:\Users\acer\Desktop\фото блокадного Ленинграда\e0f93fcc7bb8f5860a3b2449c4e3438d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500570"/>
            <a:ext cx="4191008" cy="19291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fs00.infourok.ru/images/doc/294/293115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37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643998" cy="990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Трудовая деятельность Глебовой Антонины Ивановны в годы Великой Отечественной войны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r>
              <a:rPr lang="ru-RU" dirty="0" smtClean="0"/>
              <a:t>С июня 1941г. по июнь 1942г. работает на  Ленинградской Финляндско-Пассажирской Октябрьской железной дороге счетоводом   (нормировщиком).</a:t>
            </a:r>
          </a:p>
          <a:p>
            <a:r>
              <a:rPr lang="ru-RU" dirty="0" smtClean="0"/>
              <a:t>С 1942 по 1945 год работает там же в должности бухгалтера (старшего бухгалтера).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acer\Desktop\Для презентации Блокада\документы\Document_44.tif"/>
          <p:cNvPicPr/>
          <p:nvPr/>
        </p:nvPicPr>
        <p:blipFill>
          <a:blip r:embed="rId2" cstate="email">
            <a:lum bright="-30000"/>
          </a:blip>
          <a:srcRect/>
          <a:stretch>
            <a:fillRect/>
          </a:stretch>
        </p:blipFill>
        <p:spPr bwMode="auto">
          <a:xfrm>
            <a:off x="3286116" y="4500570"/>
            <a:ext cx="5286412" cy="17859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600200"/>
            <a:ext cx="4051172" cy="4495800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</a:t>
            </a:r>
            <a:r>
              <a:rPr lang="ru-RU" i="1" dirty="0" smtClean="0"/>
              <a:t>В  июня 1941 года я работала  на Ленинградской Финляндско-Пассажирской железной дороге. Мне было 18 лет. Война сразу изменила всю мою жизнь, как и всех советских людей».</a:t>
            </a:r>
            <a:endParaRPr lang="ru-RU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643050"/>
            <a:ext cx="4365257" cy="342902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673600" cy="990600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Из воспоминаний мамы: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28" y="357166"/>
            <a:ext cx="3929090" cy="6500834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«В сентябре 1941 года в Ленинграде началась военная блокада. Некоторые люди смогли эвакуироваться, но наша семья осталась, поскольку я и мои братья продолжали работать в блокадном городе на железной дороге и получали карточки на хлеб. Так все военные годы я и проработала на железной дороге сначала счетоводом, потом бухгалтером».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02850"/>
            <a:ext cx="4714908" cy="308826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3643338" cy="4572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589566"/>
            <a:ext cx="4786345" cy="4768391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«Я не держала в руках оружие, но мне, как и моим подругам было ни чуть не проще, чем солдатам на фронте. Кроме основной работы мы с подругой были еще и  добровольцами-дружинницами в  составе сил местной противовоздушной обороны (МПВО),  и в определенные по графику дни дежурили на крышах (чердаках) зданий своего микрорайона».</a:t>
            </a:r>
            <a:endParaRPr lang="ru-RU" sz="2400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643050"/>
            <a:ext cx="3643338" cy="400052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785794"/>
            <a:ext cx="4281518" cy="5857892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«Немцы постоянно сбрасывали на Ленинград зажигательные бомбы ,  от них горели дома, деревянные перекрытия. Первый раз, когда мы с подругой (её тоже звали Тосей)  заступили на дежурство, нам было очень страшно. Мы дрожали еще и  от холода, голода. Завыли сирены, где то раздались взрывы. В это дежурство, оно казалось вечностью, «зажигалка» к нам </a:t>
            </a:r>
            <a:r>
              <a:rPr lang="ru-RU" sz="2400" i="1" smtClean="0"/>
              <a:t>не упала.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785794"/>
            <a:ext cx="4214842" cy="5786478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Но уже на другой день пришлось натерпеться страха. Как только зажигательный снаряд попадал на крышу, мы специальными клещами сбрасывали его во двор. Во дворе  другие дружинники тушили его в песке.</a:t>
            </a:r>
            <a:endParaRPr lang="ru-RU" sz="2400" dirty="0" smtClean="0"/>
          </a:p>
          <a:p>
            <a:r>
              <a:rPr lang="ru-RU" sz="2400" i="1" dirty="0" smtClean="0"/>
              <a:t>И,  как ни странно, потом стало уже не так  страшно дежурить под бомбами, свист и разрывы снарядов, крики и стоны людей». 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14818"/>
            <a:ext cx="5572164" cy="135732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000" dirty="0" smtClean="0"/>
              <a:t>Довоенное фото. Мама  (16 лет) со своим отцом – Иваном  </a:t>
            </a:r>
            <a:r>
              <a:rPr lang="ru-RU" sz="2000" dirty="0" err="1" smtClean="0"/>
              <a:t>Петушковым</a:t>
            </a:r>
            <a:r>
              <a:rPr lang="ru-RU" sz="2000" dirty="0" smtClean="0"/>
              <a:t>, участником Первой мировой войны. Умер в годы блокады Ленинграда.</a:t>
            </a:r>
            <a:endParaRPr lang="ru-RU" sz="2000" dirty="0"/>
          </a:p>
        </p:txBody>
      </p:sp>
      <p:pic>
        <p:nvPicPr>
          <p:cNvPr id="6" name="Рисунок 5" descr="C:\Users\acer\Desktop\Для презентации Блокада\Document_36.tif"/>
          <p:cNvPicPr/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00100" y="1000108"/>
            <a:ext cx="3857652" cy="2214578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00760" y="357166"/>
            <a:ext cx="2928958" cy="563231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«Зима 1942 года. Ночью мы всегда очень мерзли, отопление не работало. Однажды мама  разбудила нас  и сказала, что папа умер. Наутро мы зашили папу в покрывало,  положили на саночки и отвезли на кладбище на Малую </a:t>
            </a:r>
            <a:r>
              <a:rPr lang="ru-RU" sz="2400" i="1" dirty="0" err="1" smtClean="0"/>
              <a:t>Охту</a:t>
            </a:r>
            <a:r>
              <a:rPr lang="ru-RU" sz="2400" i="1" dirty="0" smtClean="0"/>
              <a:t>».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21429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Из воспоминаний мамы: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913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CorelDRAW</vt:lpstr>
      <vt:lpstr>Посвящается  светлой памяти Глебовой Антонины Ивановны,                 блокадницы Ленинграда</vt:lpstr>
      <vt:lpstr>Слайд 2</vt:lpstr>
      <vt:lpstr>Слайд 3</vt:lpstr>
      <vt:lpstr>Трудовая деятельность Глебовой Антонины Ивановны в годы Великой Отечественной войны</vt:lpstr>
      <vt:lpstr>Из воспоминаний мамы:</vt:lpstr>
      <vt:lpstr>Из воспоминаний мамы:</vt:lpstr>
      <vt:lpstr>Из воспоминаний мамы:</vt:lpstr>
      <vt:lpstr>Из воспоминаний мамы:</vt:lpstr>
      <vt:lpstr>Слайд 9</vt:lpstr>
      <vt:lpstr>Из воспоминаний мамы:</vt:lpstr>
      <vt:lpstr>Медаль «За оборону Ленинграда»</vt:lpstr>
      <vt:lpstr>Слайд 12</vt:lpstr>
      <vt:lpstr>Слайд 13</vt:lpstr>
      <vt:lpstr>Слайд 14</vt:lpstr>
      <vt:lpstr>Слайд 15</vt:lpstr>
      <vt:lpstr>9 мая 2010г. В Себеже парад.  Ветераны Великой  Отечественной войны. Парад принимает себежанин  генерал Устинов Феликс Васильевич.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Пользователь Windows</dc:creator>
  <cp:lastModifiedBy>Пользователь Windows</cp:lastModifiedBy>
  <cp:revision>173</cp:revision>
  <dcterms:created xsi:type="dcterms:W3CDTF">2019-11-14T10:38:09Z</dcterms:created>
  <dcterms:modified xsi:type="dcterms:W3CDTF">2019-11-19T19:40:22Z</dcterms:modified>
</cp:coreProperties>
</file>