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8554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E0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8554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1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64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1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28" y="365125"/>
            <a:ext cx="111826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28" y="1825625"/>
            <a:ext cx="1118266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6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095" y="1050172"/>
            <a:ext cx="9766196" cy="2852737"/>
          </a:xfrm>
        </p:spPr>
        <p:txBody>
          <a:bodyPr anchor="b"/>
          <a:lstStyle>
            <a:lvl1pPr algn="ctr">
              <a:defRPr sz="6000">
                <a:solidFill>
                  <a:srgbClr val="1E0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3929897"/>
            <a:ext cx="976619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A15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8" y="365125"/>
            <a:ext cx="1121264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9548" y="1825625"/>
            <a:ext cx="561506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57010" y="1825625"/>
            <a:ext cx="544518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46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9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28" y="365125"/>
            <a:ext cx="111826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56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1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0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538" y="365125"/>
            <a:ext cx="11197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softEdge">
              <a:bevelT w="38100" h="38100"/>
              <a:contourClr>
                <a:srgbClr val="66330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4538" y="1825625"/>
            <a:ext cx="111976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12FD8-0B8C-4439-8791-DA94984E51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4769-8F10-43E9-8DBB-3171BB27A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60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502800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C0018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C0018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C0018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C0018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C0018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Психологический климат в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27324" y="4567954"/>
            <a:ext cx="3615230" cy="1655762"/>
          </a:xfrm>
        </p:spPr>
        <p:txBody>
          <a:bodyPr/>
          <a:lstStyle/>
          <a:p>
            <a:r>
              <a:rPr lang="ru-RU" dirty="0" smtClean="0"/>
              <a:t>Подготовила учитель начальных классов </a:t>
            </a:r>
            <a:r>
              <a:rPr lang="ru-RU" dirty="0" err="1" smtClean="0"/>
              <a:t>Худышкина</a:t>
            </a:r>
            <a:r>
              <a:rPr lang="ru-RU" dirty="0" smtClean="0"/>
              <a:t> </a:t>
            </a:r>
            <a:r>
              <a:rPr lang="ru-RU" dirty="0" smtClean="0"/>
              <a:t>Т.В.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08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095" y="1"/>
            <a:ext cx="9766196" cy="2215166"/>
          </a:xfrm>
        </p:spPr>
        <p:txBody>
          <a:bodyPr/>
          <a:lstStyle/>
          <a:p>
            <a:r>
              <a:rPr lang="ru-RU" dirty="0"/>
              <a:t>Психологический климат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095" y="2446987"/>
            <a:ext cx="9766196" cy="4056844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/>
              <a:t>это эмоциональная окраска психологических связей членов коллектива, возникающая на основе их близости, симпатии, совпадения характеров, интересов, склонностей. Это устойчивое состояние класса как группы, относительно стабильный и типичный для него эмоциональный настрой, который отражает реальную ситуацию внутригруппового взаимодействия и межличностных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13680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095" y="1"/>
            <a:ext cx="9766196" cy="2009104"/>
          </a:xfrm>
        </p:spPr>
        <p:txBody>
          <a:bodyPr/>
          <a:lstStyle/>
          <a:p>
            <a:r>
              <a:rPr lang="ru-RU" dirty="0"/>
              <a:t>Первая климатическая зона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2266683"/>
            <a:ext cx="9766196" cy="316340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 </a:t>
            </a:r>
            <a:r>
              <a:rPr lang="ru-RU" sz="3600" dirty="0"/>
              <a:t>социальный климат, который определяется тем, насколько в данном коллективе осознанны цели и задачи деятельности, насколько здесь гарантированно соблюдение всех прав и обязанностей его членов.</a:t>
            </a:r>
          </a:p>
        </p:txBody>
      </p:sp>
    </p:spTree>
    <p:extLst>
      <p:ext uri="{BB962C8B-B14F-4D97-AF65-F5344CB8AC3E}">
        <p14:creationId xmlns:p14="http://schemas.microsoft.com/office/powerpoint/2010/main" val="428480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095" y="-134685"/>
            <a:ext cx="9766196" cy="2143789"/>
          </a:xfrm>
        </p:spPr>
        <p:txBody>
          <a:bodyPr/>
          <a:lstStyle/>
          <a:p>
            <a:r>
              <a:rPr lang="ru-RU" dirty="0"/>
              <a:t>Вторая климатическая зона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2343955"/>
            <a:ext cx="9766196" cy="308612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 </a:t>
            </a:r>
            <a:r>
              <a:rPr lang="ru-RU" sz="3600" dirty="0"/>
              <a:t>моральный климат, который определяется тем, какие моральные ценности в данном коллективе являются принятыми.</a:t>
            </a:r>
          </a:p>
        </p:txBody>
      </p:sp>
    </p:spTree>
    <p:extLst>
      <p:ext uri="{BB962C8B-B14F-4D97-AF65-F5344CB8AC3E}">
        <p14:creationId xmlns:p14="http://schemas.microsoft.com/office/powerpoint/2010/main" val="321758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095" y="200168"/>
            <a:ext cx="9766196" cy="1963484"/>
          </a:xfrm>
        </p:spPr>
        <p:txBody>
          <a:bodyPr/>
          <a:lstStyle/>
          <a:p>
            <a:r>
              <a:rPr lang="ru-RU" dirty="0"/>
              <a:t>Третья климатическая зона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2163653"/>
            <a:ext cx="9766196" cy="32664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 </a:t>
            </a:r>
            <a:r>
              <a:rPr lang="ru-RU" sz="3600" dirty="0"/>
              <a:t>психологический климат, те неофициальные отношения, которые складываются между людьми, находящимися в непосредственном контакте друг с другом. </a:t>
            </a:r>
          </a:p>
        </p:txBody>
      </p:sp>
    </p:spTree>
    <p:extLst>
      <p:ext uri="{BB962C8B-B14F-4D97-AF65-F5344CB8AC3E}">
        <p14:creationId xmlns:p14="http://schemas.microsoft.com/office/powerpoint/2010/main" val="53684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793" y="187287"/>
            <a:ext cx="9766196" cy="2852737"/>
          </a:xfrm>
        </p:spPr>
        <p:txBody>
          <a:bodyPr>
            <a:normAutofit fontScale="90000"/>
          </a:bodyPr>
          <a:lstStyle/>
          <a:p>
            <a:r>
              <a:rPr lang="ru-RU" dirty="0"/>
              <a:t>Характеристики </a:t>
            </a:r>
            <a:r>
              <a:rPr lang="ru-RU" dirty="0" smtClean="0"/>
              <a:t>социально-психологического </a:t>
            </a:r>
            <a:r>
              <a:rPr lang="ru-RU" dirty="0"/>
              <a:t>климата: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4340180"/>
            <a:ext cx="9766196" cy="1089904"/>
          </a:xfrm>
        </p:spPr>
        <p:txBody>
          <a:bodyPr>
            <a:normAutofit/>
          </a:bodyPr>
          <a:lstStyle/>
          <a:p>
            <a:r>
              <a:rPr lang="ru-RU" sz="3600" u="sng" dirty="0" smtClean="0"/>
              <a:t>Благоприятные</a:t>
            </a:r>
            <a:r>
              <a:rPr lang="ru-RU" sz="3600" dirty="0" smtClean="0"/>
              <a:t>       </a:t>
            </a:r>
            <a:r>
              <a:rPr lang="ru-RU" sz="3600" u="sng" dirty="0" smtClean="0"/>
              <a:t>Неблагоприятные</a:t>
            </a:r>
            <a:endParaRPr lang="ru-RU" sz="3600" u="sng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137893" y="2969804"/>
            <a:ext cx="708338" cy="1016821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741" y="2969804"/>
            <a:ext cx="749873" cy="10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0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247" y="419107"/>
            <a:ext cx="9766196" cy="25430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 социально-психологического климата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2962141"/>
            <a:ext cx="9766196" cy="246794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3600" dirty="0"/>
              <a:t>н</a:t>
            </a:r>
            <a:r>
              <a:rPr lang="ru-RU" sz="3600" dirty="0" smtClean="0"/>
              <a:t>аблюдение </a:t>
            </a:r>
            <a:r>
              <a:rPr lang="ru-RU" sz="3600" dirty="0"/>
              <a:t>за </a:t>
            </a:r>
            <a:r>
              <a:rPr lang="ru-RU" sz="3600" dirty="0" smtClean="0"/>
              <a:t>детьми;</a:t>
            </a:r>
          </a:p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беседы </a:t>
            </a:r>
            <a:r>
              <a:rPr lang="ru-RU" sz="3600" dirty="0"/>
              <a:t>с </a:t>
            </a:r>
            <a:r>
              <a:rPr lang="ru-RU" sz="3600" dirty="0" smtClean="0"/>
              <a:t>родителями;</a:t>
            </a:r>
          </a:p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анкетирование учащихся.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3496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004" y="257578"/>
            <a:ext cx="9766196" cy="92788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Способы </a:t>
            </a:r>
            <a:r>
              <a:rPr lang="ru-RU" sz="2800" dirty="0"/>
              <a:t>формирования и поддержания социально-психологического климата в классе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95" y="1378039"/>
            <a:ext cx="9766196" cy="50742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 smtClean="0"/>
              <a:t>постановка цели и создание условий для организации совместной деятельности детей;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 smtClean="0"/>
              <a:t>создание ситуации коллективного сопереживания значимых событий;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у</a:t>
            </a:r>
            <a:r>
              <a:rPr lang="ru-RU" dirty="0" smtClean="0"/>
              <a:t>частие детей в организации общего пространства, создании «дизайна» класса;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оздание правил класса;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оздание «Дневника класса» 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 smtClean="0"/>
              <a:t>совместные </a:t>
            </a:r>
            <a:r>
              <a:rPr lang="ru-RU" dirty="0"/>
              <a:t>прогулки, походы, </a:t>
            </a:r>
            <a:r>
              <a:rPr lang="ru-RU" dirty="0" smtClean="0"/>
              <a:t>экскурсии;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dirty="0" smtClean="0"/>
              <a:t>проведение </a:t>
            </a:r>
            <a:r>
              <a:rPr lang="ru-RU" dirty="0"/>
              <a:t>«Дней класса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29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89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вседневный 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овседневный 4" id="{894FF28C-1958-4870-910D-C7CC82D0644D}" vid="{1CD73B96-6405-4A16-9635-0DB4062CAE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повседневный 5</Template>
  <TotalTime>75</TotalTime>
  <Words>224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Wingdings</vt:lpstr>
      <vt:lpstr>повседневный 5</vt:lpstr>
      <vt:lpstr>Психологический климат в классе</vt:lpstr>
      <vt:lpstr>Психологический климат </vt:lpstr>
      <vt:lpstr>Первая климатическая зона </vt:lpstr>
      <vt:lpstr>Вторая климатическая зона </vt:lpstr>
      <vt:lpstr>Третья климатическая зона </vt:lpstr>
      <vt:lpstr>Характеристики социально-психологического климата:</vt:lpstr>
      <vt:lpstr>Исследование социально-психологического климата</vt:lpstr>
      <vt:lpstr>Способы формирования и поддержания социально-психологического климата в классе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User</dc:creator>
  <cp:lastModifiedBy>1</cp:lastModifiedBy>
  <cp:revision>16</cp:revision>
  <dcterms:created xsi:type="dcterms:W3CDTF">2017-04-04T18:40:36Z</dcterms:created>
  <dcterms:modified xsi:type="dcterms:W3CDTF">2019-11-20T09:20:09Z</dcterms:modified>
</cp:coreProperties>
</file>