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2" r:id="rId5"/>
    <p:sldId id="261" r:id="rId6"/>
    <p:sldId id="258" r:id="rId7"/>
    <p:sldId id="259" r:id="rId8"/>
    <p:sldId id="260" r:id="rId9"/>
    <p:sldId id="265" r:id="rId10"/>
    <p:sldId id="269" r:id="rId11"/>
    <p:sldId id="268" r:id="rId12"/>
    <p:sldId id="267" r:id="rId13"/>
    <p:sldId id="266" r:id="rId14"/>
    <p:sldId id="264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756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8334-D02C-4D7E-A176-BF68D12A349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9F736-37DE-4739-9955-241C648A26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870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8334-D02C-4D7E-A176-BF68D12A349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9F736-37DE-4739-9955-241C648A26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588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8334-D02C-4D7E-A176-BF68D12A349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9F736-37DE-4739-9955-241C648A26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671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8334-D02C-4D7E-A176-BF68D12A349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9F736-37DE-4739-9955-241C648A26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473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8334-D02C-4D7E-A176-BF68D12A349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9F736-37DE-4739-9955-241C648A26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649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8334-D02C-4D7E-A176-BF68D12A349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9F736-37DE-4739-9955-241C648A26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114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8334-D02C-4D7E-A176-BF68D12A349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9F736-37DE-4739-9955-241C648A26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415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8334-D02C-4D7E-A176-BF68D12A349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9F736-37DE-4739-9955-241C648A26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292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8334-D02C-4D7E-A176-BF68D12A349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9F736-37DE-4739-9955-241C648A26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233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8334-D02C-4D7E-A176-BF68D12A349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9F736-37DE-4739-9955-241C648A26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215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8334-D02C-4D7E-A176-BF68D12A349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9F736-37DE-4739-9955-241C648A26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207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68334-D02C-4D7E-A176-BF68D12A349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9F736-37DE-4739-9955-241C648A26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307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55976" y="1592796"/>
            <a:ext cx="4280012" cy="20522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Права и обязанности граждан России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002060"/>
                </a:solidFill>
              </a:rPr>
              <a:t>(7 класс)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63988" y="368660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Дидактическая игра</a:t>
            </a:r>
            <a:endParaRPr lang="ru-RU" dirty="0"/>
          </a:p>
        </p:txBody>
      </p:sp>
      <p:pic>
        <p:nvPicPr>
          <p:cNvPr id="3" name="Picture 2" descr="C:\Users\2\Desktop\4a65a564e38f52e23abc5b20e0e8824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540" y="584684"/>
            <a:ext cx="3337000" cy="44868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6183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3528" y="332656"/>
            <a:ext cx="8388932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К гражданским правам относится право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292080" y="1520788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охрану детства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92080" y="2636912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участие в управлении делами государства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92080" y="3717032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демонстрации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92080" y="4761148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жизнь</a:t>
            </a:r>
            <a:endParaRPr lang="ru-RU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4301970" y="6273316"/>
            <a:ext cx="540060" cy="144016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2\Desktop\7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060848"/>
            <a:ext cx="3433339" cy="22480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84878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4F31B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3528" y="332656"/>
            <a:ext cx="8388932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К </a:t>
            </a:r>
            <a:r>
              <a:rPr lang="ru-RU" sz="2400" b="1" dirty="0" smtClean="0"/>
              <a:t>гражданским  </a:t>
            </a:r>
            <a:r>
              <a:rPr lang="ru-RU" sz="2400" b="1" dirty="0"/>
              <a:t>правам относится право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292080" y="1520788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Участвовать в выборах президента РФ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92080" y="2636912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Проводить митинги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92080" y="3717032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Свободное  передвижение по стране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92080" y="4761148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Получать медицинскую помощь</a:t>
            </a:r>
            <a:endParaRPr lang="ru-RU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4301970" y="6273316"/>
            <a:ext cx="540060" cy="144016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H:\права человека\права 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60315" y="1721796"/>
            <a:ext cx="3005848" cy="4143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0094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9F43A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3528" y="332656"/>
            <a:ext cx="8388932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К гражданским правам относится право на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292080" y="1520788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Свободное распоряжение своими способностями к труду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92080" y="2636912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Сохранение своего достоинства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292080" y="3717032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Участие в культурной жизни страны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92080" y="4761148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Сохранение исторического наследия</a:t>
            </a:r>
            <a:endParaRPr lang="ru-RU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4301970" y="6273316"/>
            <a:ext cx="540060" cy="144016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 descr="H:\права человека\1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9652" y="2132856"/>
            <a:ext cx="2023925" cy="3925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5930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9F43A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3528" y="332656"/>
            <a:ext cx="8388932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К конституционным обязанностям гражданина России относится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292080" y="1520788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Охрана здоровья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92080" y="2636912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Охрана окружающей среды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92080" y="3717032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Бесплатное пользование учреждениями  культуры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92080" y="4761148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Защита Отечества</a:t>
            </a:r>
          </a:p>
          <a:p>
            <a:pPr algn="ctr"/>
            <a:endParaRPr lang="ru-RU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4301970" y="6273316"/>
            <a:ext cx="540060" cy="144016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C:\Users\2\Desktop\права человека\1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580" y="2096852"/>
            <a:ext cx="3298656" cy="24578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23606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9F43A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9F43A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3528" y="332656"/>
            <a:ext cx="8388932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К политическим  правам относится право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292080" y="1520788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демонстрации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92080" y="2636912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посещение больниц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92080" y="3717032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защиту  окружающей среды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92080" y="4761148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образование</a:t>
            </a:r>
            <a:endParaRPr lang="ru-RU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4301970" y="6273316"/>
            <a:ext cx="540060" cy="144016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C:\Users\2\Desktop\права человека\3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7604" y="2420888"/>
            <a:ext cx="2838994" cy="21233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55220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9F43A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44724"/>
            <a:ext cx="8229600" cy="3514402"/>
          </a:xfrm>
        </p:spPr>
        <p:txBody>
          <a:bodyPr>
            <a:normAutofit fontScale="90000"/>
          </a:bodyPr>
          <a:lstStyle/>
          <a:p>
            <a:r>
              <a:rPr lang="ru-RU" sz="4900" dirty="0" smtClean="0">
                <a:solidFill>
                  <a:srgbClr val="002060"/>
                </a:solidFill>
              </a:rPr>
              <a:t/>
            </a:r>
            <a:br>
              <a:rPr lang="ru-RU" sz="4900" dirty="0" smtClean="0">
                <a:solidFill>
                  <a:srgbClr val="002060"/>
                </a:solidFill>
              </a:rPr>
            </a:br>
            <a:r>
              <a:rPr lang="ru-RU" sz="4900" dirty="0" smtClean="0">
                <a:solidFill>
                  <a:srgbClr val="002060"/>
                </a:solidFill>
              </a:rPr>
              <a:t/>
            </a:r>
            <a:br>
              <a:rPr lang="ru-RU" sz="4900" dirty="0" smtClean="0">
                <a:solidFill>
                  <a:srgbClr val="002060"/>
                </a:solidFill>
              </a:rPr>
            </a:br>
            <a:r>
              <a:rPr lang="ru-RU" sz="4900" dirty="0" smtClean="0">
                <a:solidFill>
                  <a:srgbClr val="002060"/>
                </a:solidFill>
              </a:rPr>
              <a:t/>
            </a:r>
            <a:br>
              <a:rPr lang="ru-RU" sz="4900" dirty="0" smtClean="0">
                <a:solidFill>
                  <a:srgbClr val="002060"/>
                </a:solidFill>
              </a:rPr>
            </a:br>
            <a:r>
              <a:rPr lang="ru-RU" sz="4900" dirty="0" smtClean="0">
                <a:solidFill>
                  <a:srgbClr val="002060"/>
                </a:solidFill>
              </a:rPr>
              <a:t>Как вы понимаете, смысл фразы:</a:t>
            </a:r>
            <a:br>
              <a:rPr lang="ru-RU" sz="4900" dirty="0" smtClean="0">
                <a:solidFill>
                  <a:srgbClr val="002060"/>
                </a:solidFill>
              </a:rPr>
            </a:br>
            <a:r>
              <a:rPr lang="ru-RU" sz="4900" dirty="0" smtClean="0"/>
              <a:t>« Мои права заканчиваются там, где начинаются права другого человека?»</a:t>
            </a:r>
            <a:r>
              <a:rPr lang="ru-RU" sz="4900" dirty="0" smtClean="0">
                <a:solidFill>
                  <a:srgbClr val="002060"/>
                </a:solidFill>
              </a:rPr>
              <a:t/>
            </a:r>
            <a:br>
              <a:rPr lang="ru-RU" sz="4900" dirty="0" smtClean="0">
                <a:solidFill>
                  <a:srgbClr val="002060"/>
                </a:solidFill>
              </a:rPr>
            </a:br>
            <a:r>
              <a:rPr lang="ru-RU" sz="4900" dirty="0" smtClean="0">
                <a:solidFill>
                  <a:srgbClr val="002060"/>
                </a:solidFill>
              </a:rPr>
              <a:t/>
            </a:r>
            <a:br>
              <a:rPr lang="ru-RU" sz="4900" dirty="0" smtClean="0">
                <a:solidFill>
                  <a:srgbClr val="002060"/>
                </a:solidFill>
              </a:rPr>
            </a:br>
            <a:r>
              <a:rPr lang="ru-RU" sz="4900" dirty="0" smtClean="0">
                <a:solidFill>
                  <a:srgbClr val="002060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39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3528" y="332656"/>
            <a:ext cx="8388932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К гражданским правам относится право на</a:t>
            </a:r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292080" y="1520788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Свободу и личную неприкосновенность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92080" y="2636912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Собрания, митинги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92080" y="3717032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Иметь имущество в собственности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92080" y="4761148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Охрана материнства и детства</a:t>
            </a:r>
            <a:endParaRPr lang="ru-RU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4301970" y="6273316"/>
            <a:ext cx="540060" cy="144016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:\права человека\конституция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916832"/>
            <a:ext cx="4212468" cy="33749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228410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3528" y="332656"/>
            <a:ext cx="8388932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К </a:t>
            </a:r>
            <a:r>
              <a:rPr lang="ru-RU" sz="2400" b="1" dirty="0" smtClean="0"/>
              <a:t>политическим  </a:t>
            </a:r>
            <a:r>
              <a:rPr lang="ru-RU" sz="2400" b="1" dirty="0"/>
              <a:t>правам относится право на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292080" y="1520788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Охрана материнства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92080" y="2636912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Охрана  исторических памятников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92080" y="3717032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свободу мысли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92080" y="4761148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Платить налоги</a:t>
            </a:r>
            <a:endParaRPr lang="ru-RU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4301970" y="6273316"/>
            <a:ext cx="540060" cy="144016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2\Desktop\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3588" y="1880828"/>
            <a:ext cx="3564396" cy="27475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97553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4F31B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3528" y="332656"/>
            <a:ext cx="8388932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К </a:t>
            </a:r>
            <a:r>
              <a:rPr lang="ru-RU" sz="2400" b="1" dirty="0" smtClean="0"/>
              <a:t> гражданским   правам </a:t>
            </a:r>
            <a:r>
              <a:rPr lang="ru-RU" sz="2400" b="1" dirty="0"/>
              <a:t>относится право на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292080" y="1520788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жилище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92080" y="2636912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Забота родителей о детях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92080" y="3717032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Защита своей чести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92080" y="4761148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Семейную и личную тайну</a:t>
            </a:r>
            <a:endParaRPr lang="ru-RU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4301970" y="6273316"/>
            <a:ext cx="540060" cy="144016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H:\права человека\1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2348880"/>
            <a:ext cx="1504103" cy="2916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2988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9F43A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9F43A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3528" y="332656"/>
            <a:ext cx="8388932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К гражданским правам относится право на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292080" y="1520788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Использование своих способностей для предпринимательской деятельности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92080" y="2636912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неприкосновенность жилища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92080" y="3717032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образование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92080" y="4761148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Свободу творчества</a:t>
            </a:r>
            <a:endParaRPr lang="ru-RU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4301970" y="6273316"/>
            <a:ext cx="540060" cy="144016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H:\права человека\1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1620" y="1952836"/>
            <a:ext cx="3121025" cy="312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8265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4F31B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3528" y="332656"/>
            <a:ext cx="8388932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К </a:t>
            </a:r>
            <a:r>
              <a:rPr lang="ru-RU" sz="2400" b="1" dirty="0" smtClean="0"/>
              <a:t>культурным   </a:t>
            </a:r>
            <a:r>
              <a:rPr lang="ru-RU" sz="2400" b="1" dirty="0"/>
              <a:t>правам относится право на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292080" y="1520788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</a:t>
            </a:r>
            <a:r>
              <a:rPr lang="ru-RU" dirty="0"/>
              <a:t>о</a:t>
            </a:r>
            <a:r>
              <a:rPr lang="ru-RU" dirty="0" smtClean="0"/>
              <a:t>храну материнства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92080" y="2636912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охрану здоровья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92080" y="3717032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Образование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92080" y="4761148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Право частной собственности</a:t>
            </a:r>
            <a:endParaRPr lang="ru-RU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4301970" y="6273316"/>
            <a:ext cx="540060" cy="144016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8" name="Picture 2" descr="H:\права человека\1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952836"/>
            <a:ext cx="1986220" cy="3851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6728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9F43A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3528" y="332656"/>
            <a:ext cx="8388932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К конституционным обязанностям гражданина России относится</a:t>
            </a:r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292080" y="1520788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Охрана природы и окружающей среды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92080" y="2636912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Участвовать в культурной жизни страны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92080" y="3717032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Свобода  литературного, технического, научного видов творчества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92080" y="4761148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Соблюдать законы</a:t>
            </a:r>
            <a:endParaRPr lang="ru-RU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4301970" y="6273316"/>
            <a:ext cx="540060" cy="144016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H:\права человека\13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988840"/>
            <a:ext cx="3608899" cy="2618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2539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9F43A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9F43A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3528" y="332656"/>
            <a:ext cx="8388932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К политическим  правам относится право на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292080" y="1520788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посещение  школы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92080" y="2636912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защиту Отечества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92080" y="3717032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объединения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92080" y="4761148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оплату пособий </a:t>
            </a:r>
            <a:endParaRPr lang="ru-RU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4301970" y="6273316"/>
            <a:ext cx="540060" cy="144016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 descr="H:\права человека\1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9652" y="2132856"/>
            <a:ext cx="2023925" cy="3925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2783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9F43A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3528" y="332656"/>
            <a:ext cx="8388932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К </a:t>
            </a:r>
            <a:r>
              <a:rPr lang="ru-RU" sz="2400" b="1" dirty="0" smtClean="0"/>
              <a:t>социальным   </a:t>
            </a:r>
            <a:r>
              <a:rPr lang="ru-RU" sz="2400" b="1" dirty="0"/>
              <a:t>правам относится право на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292080" y="1520788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Получение квалифицированной судебной помощи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92080" y="2636912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  <a:r>
              <a:rPr lang="ru-RU" dirty="0" smtClean="0"/>
              <a:t>беспечение по возрасту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92080" y="3717032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Презумпция невиновности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92080" y="4761148"/>
            <a:ext cx="3384376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Личная неприкосновенность</a:t>
            </a:r>
            <a:endParaRPr lang="ru-RU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4301970" y="6273316"/>
            <a:ext cx="540060" cy="144016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H:\права человека\1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952836"/>
            <a:ext cx="2547462" cy="3797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4570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9F43A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251</Words>
  <Application>Microsoft Office PowerPoint</Application>
  <PresentationFormat>Экран (4:3)</PresentationFormat>
  <Paragraphs>68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Тема Office</vt:lpstr>
      <vt:lpstr>Права и обязанности граждан России (7 класс)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Как вы понимаете, смысл фразы: « Мои права заканчиваются там, где начинаются права другого человека?»    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Обществознание 7 класс</dc:title>
  <dc:creator>N</dc:creator>
  <cp:lastModifiedBy>Пользователь</cp:lastModifiedBy>
  <cp:revision>24</cp:revision>
  <dcterms:created xsi:type="dcterms:W3CDTF">2017-10-12T11:25:48Z</dcterms:created>
  <dcterms:modified xsi:type="dcterms:W3CDTF">2019-11-20T07:25:23Z</dcterms:modified>
</cp:coreProperties>
</file>