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56" r:id="rId3"/>
    <p:sldId id="263" r:id="rId4"/>
    <p:sldId id="262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5CB11-0910-4669-8057-FDE7946472F3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BA25D-D9C9-4533-8ECB-D8830DDA3A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4987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BA25D-D9C9-4533-8ECB-D8830DDA3AC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5877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0A6644D-C1B3-4B7B-8218-765FD7CD5F94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53DD087-5DB8-4F93-B53C-BCC339D0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9;&#1089;&#1072;&#1090;&#1099;&#1081;%20&#1085;&#1103;&#1085;&#1100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9;&#1089;&#1072;&#1090;&#1099;&#1081;%20&#1085;&#1103;&#1085;&#1100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9;&#1089;&#1072;&#1090;&#1099;&#1081;%20&#1085;&#1103;&#1085;&#1100;.mp3" TargetMode="Externa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9;&#1089;&#1072;&#1090;&#1099;&#1081;%20&#1085;&#1103;&#1085;&#1100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9;&#1089;&#1072;&#1090;&#1099;&#1081;%20&#1085;&#1103;&#1085;&#1100;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9;&#1089;&#1072;&#1090;&#1099;&#1081;%20&#1085;&#1103;&#1085;&#1100;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32856"/>
            <a:ext cx="7754713" cy="1368152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«Путешествие по биографии и произведениям </a:t>
            </a:r>
            <a:br>
              <a:rPr lang="ru-RU" sz="2400" b="1" dirty="0" smtClean="0"/>
            </a:br>
            <a:r>
              <a:rPr lang="ru-RU" sz="2400" b="1" dirty="0" smtClean="0"/>
              <a:t>Агнии Львовны </a:t>
            </a:r>
            <a:r>
              <a:rPr lang="ru-RU" sz="2400" b="1" dirty="0" err="1" smtClean="0"/>
              <a:t>Барто</a:t>
            </a:r>
            <a:r>
              <a:rPr lang="ru-RU" sz="2400" b="1" dirty="0" smtClean="0"/>
              <a:t>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620689"/>
            <a:ext cx="7734747" cy="936104"/>
          </a:xfrm>
        </p:spPr>
        <p:txBody>
          <a:bodyPr/>
          <a:lstStyle/>
          <a:p>
            <a:r>
              <a:rPr lang="ru-RU" dirty="0" smtClean="0"/>
              <a:t>Муниципальное дошкольное образовательное учреждение</a:t>
            </a:r>
          </a:p>
          <a:p>
            <a:r>
              <a:rPr lang="ru-RU" dirty="0" smtClean="0"/>
              <a:t>«Детский сад №22»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15719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Подготовили: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воспитатели младшей группы </a:t>
            </a:r>
          </a:p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Андросенко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Зинаида Андреевна,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Антонычева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Наталия Александровна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770612"/>
          </a:xfrm>
        </p:spPr>
        <p:txBody>
          <a:bodyPr/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Агния Львовна </a:t>
            </a:r>
            <a:r>
              <a:rPr lang="ru-RU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Барто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Гетель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Лейбовна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Волова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1906-1981 гг.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068" y="2708920"/>
            <a:ext cx="2867025" cy="381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0652" y="2635362"/>
            <a:ext cx="3384376" cy="37336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5092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58796"/>
            <a:ext cx="8424936" cy="6099204"/>
          </a:xfrm>
        </p:spPr>
        <p:txBody>
          <a:bodyPr/>
          <a:lstStyle/>
          <a:p>
            <a:pPr algn="l"/>
            <a:r>
              <a:rPr lang="ru-RU" sz="1800" b="1" dirty="0" smtClean="0"/>
              <a:t>Цель: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Закрепление знаний детей о творчестве Агнии Львовны </a:t>
            </a:r>
            <a:r>
              <a:rPr lang="ru-RU" sz="1800" dirty="0" err="1" smtClean="0"/>
              <a:t>Барто</a:t>
            </a:r>
            <a:r>
              <a:rPr lang="ru-RU" sz="1800" dirty="0" smtClean="0"/>
              <a:t>.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b="1" dirty="0" smtClean="0"/>
              <a:t>Задачи:</a:t>
            </a:r>
            <a:r>
              <a:rPr lang="ru-RU" sz="1800" dirty="0" smtClean="0"/>
              <a:t> 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Воспитывать у детей любовь и интерес к литературе, к чтению;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формировать умение выразительно исполнять поэтические произведения;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развивать коммуникативные способности, умения слушать друг друга;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развивать познавательный интерес, любознательность, наблюдательность, память, воображение.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b="1" dirty="0" smtClean="0"/>
              <a:t>Предшествующая работа: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знакомство с краткой биографией, с творчеством </a:t>
            </a:r>
            <a:r>
              <a:rPr lang="ru-RU" sz="1800" dirty="0" err="1" smtClean="0"/>
              <a:t>А.Л.Барто</a:t>
            </a:r>
            <a:r>
              <a:rPr lang="ru-RU" sz="1800" dirty="0" smtClean="0"/>
              <a:t>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рассматривание портрета и фотографий  </a:t>
            </a:r>
            <a:r>
              <a:rPr lang="ru-RU" sz="1800" dirty="0" err="1" smtClean="0"/>
              <a:t>А.Л.Барто</a:t>
            </a:r>
            <a:r>
              <a:rPr lang="ru-RU" sz="1800" dirty="0" smtClean="0"/>
              <a:t>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просмотр презентаций о творчестве поэтессы;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просмотр мультфильмов «По стихам Агнии </a:t>
            </a:r>
            <a:r>
              <a:rPr lang="ru-RU" sz="1800" dirty="0" err="1" smtClean="0"/>
              <a:t>Барто</a:t>
            </a:r>
            <a:r>
              <a:rPr lang="ru-RU" sz="1800" dirty="0" smtClean="0"/>
              <a:t>», «Снегири»;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чтение анализ и литературных произведений А. </a:t>
            </a:r>
            <a:r>
              <a:rPr lang="ru-RU" sz="1800" dirty="0" err="1" smtClean="0"/>
              <a:t>Барто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dirty="0" smtClean="0"/>
              <a:t>рассматривание иллюстраций к стихотворениям;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выставка книг «Творчество </a:t>
            </a:r>
            <a:r>
              <a:rPr lang="ru-RU" sz="1800" dirty="0" err="1" smtClean="0"/>
              <a:t>А.Л.Барто</a:t>
            </a:r>
            <a:r>
              <a:rPr lang="ru-RU" sz="1800" dirty="0" smtClean="0"/>
              <a:t>»;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проведение викторины «Угадай и назови»;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постановка театральных этюдов по произведениям А. </a:t>
            </a:r>
            <a:r>
              <a:rPr lang="ru-RU" sz="1800" dirty="0" err="1" smtClean="0"/>
              <a:t>Барто</a:t>
            </a:r>
            <a:r>
              <a:rPr lang="ru-RU" sz="1800" dirty="0" smtClean="0"/>
              <a:t>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заучивание стихотворений и рисование по ним (дома с родителями);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выставка детско-родительских работ «Стихи в рисунках»;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оформление папки-передвижки для родителей «Роль чтения стихов А. </a:t>
            </a:r>
            <a:r>
              <a:rPr lang="ru-RU" sz="1800" dirty="0" err="1" smtClean="0"/>
              <a:t>Барто</a:t>
            </a:r>
            <a:r>
              <a:rPr lang="ru-RU" sz="1800" dirty="0" smtClean="0"/>
              <a:t> в воспитании ребёнка»;</a:t>
            </a:r>
            <a:br>
              <a:rPr lang="ru-RU" sz="1800" dirty="0" smtClean="0"/>
            </a:br>
            <a:r>
              <a:rPr lang="ru-RU" sz="1800" dirty="0" smtClean="0"/>
              <a:t>консультация для родителей «Как читать стихи А. </a:t>
            </a:r>
            <a:r>
              <a:rPr lang="ru-RU" sz="1800" dirty="0" err="1" smtClean="0"/>
              <a:t>Барто</a:t>
            </a:r>
            <a:r>
              <a:rPr lang="ru-RU" sz="1800" dirty="0" smtClean="0"/>
              <a:t>». 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09328"/>
            <a:ext cx="8208912" cy="6048672"/>
          </a:xfrm>
        </p:spPr>
        <p:txBody>
          <a:bodyPr/>
          <a:lstStyle/>
          <a:p>
            <a:r>
              <a:rPr lang="ru-RU" sz="2000" b="1" dirty="0" smtClean="0"/>
              <a:t>Стихи Агнии </a:t>
            </a:r>
            <a:r>
              <a:rPr lang="ru-RU" sz="2000" b="1" dirty="0" err="1" smtClean="0"/>
              <a:t>Барто</a:t>
            </a:r>
            <a:r>
              <a:rPr lang="ru-RU" sz="2000" b="1" dirty="0" smtClean="0"/>
              <a:t> </a:t>
            </a:r>
            <a:r>
              <a:rPr lang="ru-RU" sz="2000" i="1" dirty="0" smtClean="0"/>
              <a:t>(1906—1981)</a:t>
            </a:r>
            <a:r>
              <a:rPr lang="ru-RU" sz="2000" dirty="0" smtClean="0"/>
              <a:t> в нашей стране знает каждый ребенок. Ее книги печатались миллионными тиражами. Эта удивительная женщина всю свою жизнь посвятила детям.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Агния Львовна </a:t>
            </a:r>
            <a:r>
              <a:rPr lang="ru-RU" sz="2000" b="1" dirty="0" err="1" smtClean="0"/>
              <a:t>Барто</a:t>
            </a:r>
            <a:r>
              <a:rPr lang="ru-RU" sz="2000" dirty="0" smtClean="0"/>
              <a:t> родилась в Москве в семье ветеринарного врача. </a:t>
            </a:r>
            <a:br>
              <a:rPr lang="ru-RU" sz="2000" dirty="0" smtClean="0"/>
            </a:br>
            <a:r>
              <a:rPr lang="ru-RU" sz="2000" b="1" dirty="0" smtClean="0"/>
              <a:t>Стихи </a:t>
            </a:r>
            <a:r>
              <a:rPr lang="ru-RU" sz="2000" dirty="0" smtClean="0"/>
              <a:t>начала писать еще в начальных классах гимназии. Мечтала стать балериной, окончила хореографическое училище.</a:t>
            </a:r>
            <a:br>
              <a:rPr lang="ru-RU" sz="2000" dirty="0" smtClean="0"/>
            </a:br>
            <a:r>
              <a:rPr lang="ru-RU" sz="2000" dirty="0" smtClean="0"/>
              <a:t>Литератором она стала благодаря курьезу. На выпускных зачетах в училище, где </a:t>
            </a:r>
            <a:r>
              <a:rPr lang="ru-RU" sz="2000" dirty="0" err="1" smtClean="0"/>
              <a:t>Барто</a:t>
            </a:r>
            <a:r>
              <a:rPr lang="ru-RU" sz="2000" dirty="0" smtClean="0"/>
              <a:t> прочла свое стихотворение</a:t>
            </a:r>
            <a:r>
              <a:rPr lang="ru-RU" sz="2000" b="1" dirty="0" smtClean="0"/>
              <a:t> </a:t>
            </a:r>
            <a:r>
              <a:rPr lang="ru-RU" sz="2000" dirty="0" smtClean="0"/>
              <a:t>"Похоронный марш", присутствовал А. В. Луначарский. Через несколько дней он пригласил ее к себе и выразил уверенность, что </a:t>
            </a:r>
            <a:r>
              <a:rPr lang="ru-RU" sz="2000" b="1" dirty="0" err="1" smtClean="0"/>
              <a:t>Барто</a:t>
            </a:r>
            <a:r>
              <a:rPr lang="ru-RU" sz="2000" dirty="0" smtClean="0"/>
              <a:t> рождена писать веселые </a:t>
            </a:r>
            <a:r>
              <a:rPr lang="ru-RU" sz="2000" b="1" dirty="0" smtClean="0"/>
              <a:t>стихи</a:t>
            </a:r>
            <a:r>
              <a:rPr lang="ru-RU" sz="2000" dirty="0" smtClean="0"/>
              <a:t>. Ее направили в детскую редакцию. Агния Львовна с увлечением принялась за работу.</a:t>
            </a:r>
            <a:br>
              <a:rPr lang="ru-RU" sz="2000" dirty="0" smtClean="0"/>
            </a:br>
            <a:r>
              <a:rPr lang="ru-RU" sz="2000" dirty="0" smtClean="0"/>
              <a:t>На произведениях А. </a:t>
            </a:r>
            <a:r>
              <a:rPr lang="ru-RU" sz="2000" dirty="0" err="1" smtClean="0"/>
              <a:t>Барто</a:t>
            </a:r>
            <a:r>
              <a:rPr lang="ru-RU" sz="2000" dirty="0" smtClean="0"/>
              <a:t> выросло не одно поколение детей. Осмысливая её произведения, ребенок учится жить, мыслить и оценивать свои поступки. </a:t>
            </a:r>
            <a:br>
              <a:rPr lang="ru-RU" sz="2000" dirty="0" smtClean="0"/>
            </a:br>
            <a:r>
              <a:rPr lang="ru-RU" sz="2000" dirty="0" smtClean="0"/>
              <a:t>В 2016 году ей исполнилось бы 110 лет, поэтому мы с детьми решили особо отметить это событие.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274668"/>
          </a:xfrm>
        </p:spPr>
        <p:txBody>
          <a:bodyPr/>
          <a:lstStyle/>
          <a:p>
            <a:r>
              <a:rPr lang="ru-RU" sz="3600" b="1" dirty="0" smtClean="0">
                <a:latin typeface="Gabriola" pitchFamily="82" charset="0"/>
              </a:rPr>
              <a:t>Родилась в городе Москва </a:t>
            </a:r>
            <a:br>
              <a:rPr lang="ru-RU" sz="3600" b="1" dirty="0" smtClean="0">
                <a:latin typeface="Gabriola" pitchFamily="82" charset="0"/>
              </a:rPr>
            </a:br>
            <a:r>
              <a:rPr lang="ru-RU" sz="3600" b="1" dirty="0" smtClean="0">
                <a:latin typeface="Gabriola" pitchFamily="82" charset="0"/>
              </a:rPr>
              <a:t>в семье врача - ветеринара</a:t>
            </a:r>
            <a:endParaRPr lang="ru-RU" sz="3600" b="1" dirty="0">
              <a:latin typeface="Gabriola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657975" cy="4248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86776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8670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83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Gabriola" pitchFamily="82" charset="0"/>
              </a:rPr>
              <a:t>Мечтала стать балериной и даже закончила балетное училище</a:t>
            </a:r>
            <a:endParaRPr lang="ru-RU" sz="3600" b="1" dirty="0">
              <a:latin typeface="Gabriola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5932993" cy="370562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425" b="9829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68960"/>
            <a:ext cx="2815720" cy="368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501090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9881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83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0156"/>
            <a:ext cx="8566269" cy="1054250"/>
          </a:xfrm>
        </p:spPr>
        <p:txBody>
          <a:bodyPr/>
          <a:lstStyle/>
          <a:p>
            <a:r>
              <a:rPr lang="ru-RU" sz="2400" b="1" dirty="0" smtClean="0">
                <a:latin typeface="Gabriola" pitchFamily="82" charset="0"/>
              </a:rPr>
              <a:t>Писать стихи начала ещё будучи  ученицей школы. </a:t>
            </a:r>
            <a:br>
              <a:rPr lang="ru-RU" sz="2400" b="1" dirty="0" smtClean="0">
                <a:latin typeface="Gabriola" pitchFamily="82" charset="0"/>
              </a:rPr>
            </a:br>
            <a:r>
              <a:rPr lang="ru-RU" sz="2400" b="1" dirty="0" smtClean="0">
                <a:latin typeface="Gabriola" pitchFamily="82" charset="0"/>
              </a:rPr>
              <a:t>Благодаря курьёзу, который случился с ней на экзамене в училище, её стихи попали в печать и Агния Львовна завоевала сердца миллионов детей.</a:t>
            </a:r>
            <a:endParaRPr lang="ru-RU" sz="2400" b="1" dirty="0">
              <a:latin typeface="Gabriola" pitchFamily="82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081" y="2204864"/>
            <a:ext cx="3270438" cy="4318248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92896"/>
            <a:ext cx="4893861" cy="3306663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7351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483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2400" b="1" dirty="0">
                <a:latin typeface="Gabriola" pitchFamily="82" charset="0"/>
              </a:rPr>
              <a:t>Стихи </a:t>
            </a:r>
            <a:r>
              <a:rPr lang="ru-RU" sz="2400" b="1" dirty="0" err="1">
                <a:latin typeface="Gabriola" pitchFamily="82" charset="0"/>
              </a:rPr>
              <a:t>Барто</a:t>
            </a:r>
            <a:r>
              <a:rPr lang="ru-RU" sz="2400" b="1" dirty="0">
                <a:latin typeface="Gabriola" pitchFamily="82" charset="0"/>
              </a:rPr>
              <a:t> переведены на многие языки мира</a:t>
            </a:r>
            <a:r>
              <a:rPr lang="ru-RU" sz="2400" b="1" dirty="0" smtClean="0">
                <a:latin typeface="Gabriola" pitchFamily="82" charset="0"/>
              </a:rPr>
              <a:t>. </a:t>
            </a:r>
            <a:br>
              <a:rPr lang="ru-RU" sz="2400" b="1" dirty="0" smtClean="0">
                <a:latin typeface="Gabriola" pitchFamily="82" charset="0"/>
              </a:rPr>
            </a:br>
            <a:r>
              <a:rPr lang="ru-RU" sz="2400" b="1" dirty="0" smtClean="0">
                <a:latin typeface="Gabriola" pitchFamily="82" charset="0"/>
              </a:rPr>
              <a:t>Так же на её стихи написаны детские песенки.</a:t>
            </a:r>
            <a:endParaRPr lang="ru-RU" sz="2400" b="1" dirty="0">
              <a:latin typeface="Gabriola" pitchFamily="8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707" b="97517" l="2273" r="958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678" t="14703"/>
          <a:stretch/>
        </p:blipFill>
        <p:spPr bwMode="auto">
          <a:xfrm>
            <a:off x="6012160" y="476672"/>
            <a:ext cx="2873086" cy="359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4824536" cy="3724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358214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0442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483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70156"/>
            <a:ext cx="8928992" cy="1054250"/>
          </a:xfrm>
        </p:spPr>
        <p:txBody>
          <a:bodyPr/>
          <a:lstStyle/>
          <a:p>
            <a:r>
              <a:rPr lang="ru-RU" sz="3200" dirty="0" smtClean="0">
                <a:latin typeface="Gabriola" pitchFamily="82" charset="0"/>
              </a:rPr>
              <a:t>Поэтесса </a:t>
            </a:r>
            <a:r>
              <a:rPr lang="ru-RU" sz="3200" dirty="0">
                <a:latin typeface="Gabriola" pitchFamily="82" charset="0"/>
              </a:rPr>
              <a:t>сформулировала свое поэтическое и человеческое кредо: </a:t>
            </a:r>
            <a:r>
              <a:rPr lang="ru-RU" sz="3200" b="1" dirty="0">
                <a:latin typeface="Gabriola" pitchFamily="82" charset="0"/>
              </a:rPr>
              <a:t>«Детям нужна вся гамма чувств, рождающих человечность».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665108" cy="38450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58214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5840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83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Другая 1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78</Words>
  <Application>Microsoft Office PowerPoint</Application>
  <PresentationFormat>Экран (4:3)</PresentationFormat>
  <Paragraphs>14</Paragraphs>
  <Slides>9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 «Путешествие по биографии и произведениям  Агнии Львовны Барто»  </vt:lpstr>
      <vt:lpstr>Агния Львовна Барто Гетель Лейбовна Волова 1906-1981 гг.</vt:lpstr>
      <vt:lpstr>Цель: Закрепление знаний детей о творчестве Агнии Львовны Барто. Задачи:  Воспитывать у детей любовь и интерес к литературе, к чтению; формировать умение выразительно исполнять поэтические произведения; развивать коммуникативные способности, умения слушать друг друга; развивать познавательный интерес, любознательность, наблюдательность, память, воображение. Предшествующая работа: знакомство с краткой биографией, с творчеством А.Л.Барто; рассматривание портрета и фотографий  А.Л.Барто; просмотр презентаций о творчестве поэтессы; просмотр мультфильмов «По стихам Агнии Барто», «Снегири»; чтение анализ и литературных произведений А. Барто; рассматривание иллюстраций к стихотворениям; выставка книг «Творчество А.Л.Барто»; проведение викторины «Угадай и назови»; постановка театральных этюдов по произведениям А. Барто; заучивание стихотворений и рисование по ним (дома с родителями); выставка детско-родительских работ «Стихи в рисунках»; оформление папки-передвижки для родителей «Роль чтения стихов А. Барто в воспитании ребёнка»; консультация для родителей «Как читать стихи А. Барто».  </vt:lpstr>
      <vt:lpstr>Стихи Агнии Барто (1906—1981) в нашей стране знает каждый ребенок. Ее книги печатались миллионными тиражами. Эта удивительная женщина всю свою жизнь посвятила детям.  Агния Львовна Барто родилась в Москве в семье ветеринарного врача.  Стихи начала писать еще в начальных классах гимназии. Мечтала стать балериной, окончила хореографическое училище. Литератором она стала благодаря курьезу. На выпускных зачетах в училище, где Барто прочла свое стихотворение "Похоронный марш", присутствовал А. В. Луначарский. Через несколько дней он пригласил ее к себе и выразил уверенность, что Барто рождена писать веселые стихи. Ее направили в детскую редакцию. Агния Львовна с увлечением принялась за работу. На произведениях А. Барто выросло не одно поколение детей. Осмысливая её произведения, ребенок учится жить, мыслить и оценивать свои поступки.  В 2016 году ей исполнилось бы 110 лет, поэтому мы с детьми решили особо отметить это событие.  </vt:lpstr>
      <vt:lpstr>Родилась в городе Москва  в семье врача - ветеринара</vt:lpstr>
      <vt:lpstr>Мечтала стать балериной и даже закончила балетное училище</vt:lpstr>
      <vt:lpstr>Писать стихи начала ещё будучи  ученицей школы.  Благодаря курьёзу, который случился с ней на экзамене в училище, её стихи попали в печать и Агния Львовна завоевала сердца миллионов детей.</vt:lpstr>
      <vt:lpstr> Стихи Барто переведены на многие языки мира.  Так же на её стихи написаны детские песенки.</vt:lpstr>
      <vt:lpstr>Поэтесса сформулировала свое поэтическое и человеческое кредо: «Детям нужна вся гамма чувств, рождающих человечность».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Агния Львовна Барто 1906-1981 гг.</dc:title>
  <dc:creator>НАТАША</dc:creator>
  <cp:lastModifiedBy>user</cp:lastModifiedBy>
  <cp:revision>27</cp:revision>
  <dcterms:created xsi:type="dcterms:W3CDTF">2013-03-27T16:37:46Z</dcterms:created>
  <dcterms:modified xsi:type="dcterms:W3CDTF">2019-10-17T06:29:19Z</dcterms:modified>
</cp:coreProperties>
</file>