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4227546296296296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Понятие Герой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Знают, кто является героем </c:v>
                </c:pt>
                <c:pt idx="1">
                  <c:v>Не знают, кто такой герой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8922294873907737"/>
          <c:y val="0.780060761529827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Назови Героя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Герои книг</c:v>
                </c:pt>
                <c:pt idx="1">
                  <c:v>Герои телевизионных программ</c:v>
                </c:pt>
                <c:pt idx="2">
                  <c:v>Герои интернета</c:v>
                </c:pt>
                <c:pt idx="3">
                  <c:v>Герои-профессионалы</c:v>
                </c:pt>
                <c:pt idx="4">
                  <c:v>Нет примера героя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19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Рассказ о героях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Рассказали о подвиге</c:v>
                </c:pt>
                <c:pt idx="1">
                  <c:v>Рассказать не смогли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72533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67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763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4248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16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69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284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97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78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0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8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94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6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11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9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7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66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B335F27-2DCA-4EA9-889C-3A63AE20A9C7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59E3F29-3E59-411A-813B-172792B8B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38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РОССИИ</a:t>
            </a:r>
            <a:b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АЛДАР ЦЫДЕНЖАПОВ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4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89470"/>
            <a:ext cx="10396882" cy="523102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подвигах стихи слагают.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славе песни создают.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«Герои никогда не умирают,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в нашей памяти живут!»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05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85800" y="230660"/>
            <a:ext cx="5088714" cy="5143926"/>
          </a:xfrm>
        </p:spPr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боевой путь и подвиг Героя России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Алдара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Цыденжапова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993971" y="345990"/>
            <a:ext cx="5086538" cy="5028596"/>
          </a:xfrm>
        </p:spPr>
        <p:txBody>
          <a:bodyPr>
            <a:normAutofit fontScale="85000"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изучить алгоритм ведения исследовательской работы;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изучить всю имеющуюся литературу и публикации в средствах массовой информации по теме исследования;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провести опрос среди сверстников;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проанализировать полученную информацию и сделать выводы.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6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936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75" y="304156"/>
            <a:ext cx="8954528" cy="49351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36375" y="5340179"/>
            <a:ext cx="10396882" cy="64873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АЛДАР БАТОРОВИЧ ЦЫДЕНЖАПОВ</a:t>
            </a:r>
            <a:b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04.08.1991-28.09.2010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336" y="4656438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Алдару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Цыденжапову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г.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Улан-удэ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ae22e6c4ed5b7155508e52a15324080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043" y="502508"/>
            <a:ext cx="8649730" cy="4153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15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191" y="4557584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Бюст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алдару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цыденжапову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п. Агинское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4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891" y="339939"/>
            <a:ext cx="7990701" cy="4446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23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708201575"/>
              </p:ext>
            </p:extLst>
          </p:nvPr>
        </p:nvGraphicFramePr>
        <p:xfrm>
          <a:off x="2158315" y="418069"/>
          <a:ext cx="6944496" cy="3190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980935"/>
            <a:ext cx="11565924" cy="1151965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28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учащихся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(93%) имеют правильное представление о понятии герой;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учащихся (7%) не имеют представление о понятии герой </a:t>
            </a:r>
            <a:endParaRPr lang="ru-RU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9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239" y="3923270"/>
            <a:ext cx="10396882" cy="115196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(7%)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смогли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героев из прочитанных книг;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учащихся (63%)  - по телевизионным передачам;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учащихся (10%) – из интернета;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учащихся  (13%) – назвали героями людей по профессиональной принадлежности;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учащихся (7%) – не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смогли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примеры.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87480841"/>
              </p:ext>
            </p:extLst>
          </p:nvPr>
        </p:nvGraphicFramePr>
        <p:xfrm>
          <a:off x="2059459" y="206074"/>
          <a:ext cx="7348151" cy="3451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95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050" y="4030362"/>
            <a:ext cx="11143734" cy="11519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28 учащихся (93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%) рассказали о подвигах героев;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учащихся (2%) - не смогли рассказать о подвигах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героев. 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57218592"/>
              </p:ext>
            </p:extLst>
          </p:nvPr>
        </p:nvGraphicFramePr>
        <p:xfrm>
          <a:off x="2568512" y="329514"/>
          <a:ext cx="6631460" cy="3383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251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31</TotalTime>
  <Words>112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Impact</vt:lpstr>
      <vt:lpstr>Times New Roman</vt:lpstr>
      <vt:lpstr>Главное мероприятие</vt:lpstr>
      <vt:lpstr>ГЕРОЙ РОССИИ АЛДАР ЦЫДЕНЖАПОВ</vt:lpstr>
      <vt:lpstr> О подвигах стихи слагают. О славе песни создают. «Герои никогда не умирают, Герои в нашей памяти живут!»   </vt:lpstr>
      <vt:lpstr>Презентация PowerPoint</vt:lpstr>
      <vt:lpstr>АЛДАР БАТОРОВИЧ ЦЫДЕНЖАПОВ 04.08.1991-28.09.2010</vt:lpstr>
      <vt:lpstr>ПАМЯТНИК Алдару Цыденжапову в г. Улан-удэ</vt:lpstr>
      <vt:lpstr>Бюст алдару цыденжапову в п. Агинское</vt:lpstr>
      <vt:lpstr>28 учащихся (93%) имеют правильное представление о понятии герой;  2 учащихся (7%) не имеют представление о понятии герой </vt:lpstr>
      <vt:lpstr>2 учащихся (7%) смогли назвать героев из прочитанных книг;  19 учащихся (63%)  - по телевизионным передачам; 3 учащихся (10%) – из интернета; 4 учащихся  (13%) – назвали героями людей по профессиональной принадлежности; 2 учащихся (7%) – не смогли привести примеры. </vt:lpstr>
      <vt:lpstr>28 учащихся (93%) рассказали о подвигах героев;  2 учащихся (2%) - не смогли рассказать о подвигах героев.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 РОССИИ АЛДАР ЦЫДЕНЖАПОВ</dc:title>
  <dc:creator>Лазарева Елена Игоревна</dc:creator>
  <cp:lastModifiedBy>Лазарева Елена Игоревна</cp:lastModifiedBy>
  <cp:revision>5</cp:revision>
  <dcterms:created xsi:type="dcterms:W3CDTF">2019-11-01T06:11:48Z</dcterms:created>
  <dcterms:modified xsi:type="dcterms:W3CDTF">2019-11-01T06:43:04Z</dcterms:modified>
</cp:coreProperties>
</file>