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61" r:id="rId4"/>
    <p:sldId id="262" r:id="rId5"/>
    <p:sldId id="259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53FF2-B6EE-479B-924B-C2FAEA44DDB1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5361-3F8A-42E1-A904-B365DE9DBD21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6580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53FF2-B6EE-479B-924B-C2FAEA44DDB1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5361-3F8A-42E1-A904-B365DE9DB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73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53FF2-B6EE-479B-924B-C2FAEA44DDB1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5361-3F8A-42E1-A904-B365DE9DB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238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53FF2-B6EE-479B-924B-C2FAEA44DDB1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5361-3F8A-42E1-A904-B365DE9DB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148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53FF2-B6EE-479B-924B-C2FAEA44DDB1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5361-3F8A-42E1-A904-B365DE9DBD21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2834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53FF2-B6EE-479B-924B-C2FAEA44DDB1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5361-3F8A-42E1-A904-B365DE9DB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658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53FF2-B6EE-479B-924B-C2FAEA44DDB1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5361-3F8A-42E1-A904-B365DE9DB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994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53FF2-B6EE-479B-924B-C2FAEA44DDB1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5361-3F8A-42E1-A904-B365DE9DB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186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53FF2-B6EE-479B-924B-C2FAEA44DDB1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5361-3F8A-42E1-A904-B365DE9DB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163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FF53FF2-B6EE-479B-924B-C2FAEA44DDB1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4C95361-3F8A-42E1-A904-B365DE9DB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150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53FF2-B6EE-479B-924B-C2FAEA44DDB1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5361-3F8A-42E1-A904-B365DE9DBD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422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FF53FF2-B6EE-479B-924B-C2FAEA44DDB1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4C95361-3F8A-42E1-A904-B365DE9DBD21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7705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973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073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d/dc/Boris_Yeltsin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5709" y="138546"/>
            <a:ext cx="3988089" cy="5970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107096"/>
            <a:ext cx="565265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Gabriola" panose="04040605051002020D02" pitchFamily="82" charset="0"/>
              </a:rPr>
              <a:t>Первый Президент Российской Федерации – Борис Николаевич Ельцин, </a:t>
            </a:r>
            <a:r>
              <a:rPr lang="ru-RU" sz="4800" dirty="0">
                <a:latin typeface="Gabriola" panose="04040605051002020D02" pitchFamily="82" charset="0"/>
              </a:rPr>
              <a:t>30 января 1998 года Указом президента РФ </a:t>
            </a:r>
            <a:r>
              <a:rPr lang="ru-RU" sz="4800" dirty="0" smtClean="0">
                <a:latin typeface="Gabriola" panose="04040605051002020D02" pitchFamily="82" charset="0"/>
              </a:rPr>
              <a:t>установил: </a:t>
            </a:r>
            <a:r>
              <a:rPr lang="ru-RU" sz="4800" dirty="0">
                <a:latin typeface="Gabriola" panose="04040605051002020D02" pitchFamily="82" charset="0"/>
              </a:rPr>
              <a:t>последнее воскресенье ноября считать </a:t>
            </a:r>
            <a:r>
              <a:rPr lang="ru-RU" sz="4800" b="1" dirty="0">
                <a:latin typeface="Gabriola" panose="04040605051002020D02" pitchFamily="82" charset="0"/>
              </a:rPr>
              <a:t>Днём матери.</a:t>
            </a:r>
          </a:p>
        </p:txBody>
      </p:sp>
    </p:spTree>
    <p:extLst>
      <p:ext uri="{BB962C8B-B14F-4D97-AF65-F5344CB8AC3E}">
        <p14:creationId xmlns:p14="http://schemas.microsoft.com/office/powerpoint/2010/main" val="1662197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265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988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188912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Другая 6">
      <a:dk1>
        <a:sysClr val="windowText" lastClr="000000"/>
      </a:dk1>
      <a:lt1>
        <a:srgbClr val="FCEAE4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</TotalTime>
  <Words>25</Words>
  <Application>Microsoft Office PowerPoint</Application>
  <PresentationFormat>Широкоэкранный</PresentationFormat>
  <Paragraphs>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Gabriola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Эля</dc:creator>
  <cp:lastModifiedBy>Эля</cp:lastModifiedBy>
  <cp:revision>1</cp:revision>
  <dcterms:created xsi:type="dcterms:W3CDTF">2017-11-14T09:19:41Z</dcterms:created>
  <dcterms:modified xsi:type="dcterms:W3CDTF">2017-11-14T09:24:55Z</dcterms:modified>
</cp:coreProperties>
</file>