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9"/>
  </p:notesMasterIdLst>
  <p:sldIdLst>
    <p:sldId id="256" r:id="rId2"/>
    <p:sldId id="279" r:id="rId3"/>
    <p:sldId id="28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1" r:id="rId21"/>
    <p:sldId id="273" r:id="rId22"/>
    <p:sldId id="274" r:id="rId23"/>
    <p:sldId id="275" r:id="rId24"/>
    <p:sldId id="276" r:id="rId25"/>
    <p:sldId id="282" r:id="rId26"/>
    <p:sldId id="277" r:id="rId27"/>
    <p:sldId id="278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95" autoAdjust="0"/>
    <p:restoredTop sz="88406" autoAdjust="0"/>
  </p:normalViewPr>
  <p:slideViewPr>
    <p:cSldViewPr>
      <p:cViewPr varScale="1">
        <p:scale>
          <a:sx n="68" d="100"/>
          <a:sy n="68" d="100"/>
        </p:scale>
        <p:origin x="-8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C04A4A2-3940-41CF-BD68-9AB51F1F4C26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9CD3E49-6FCD-4AE8-92F7-836A3FF79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F6D0DD-E72A-451B-902F-2DFD78CF2E0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574F652-DEFC-44EA-9FA2-ACD73BD4D1DA}" type="datetimeFigureOut">
              <a:rPr lang="ru-RU"/>
              <a:pPr/>
              <a:t>18.11.2015</a:t>
            </a:fld>
            <a:endParaRPr lang="ru-RU"/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AB57B9-F820-41AD-8C86-E986FBCA3882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55304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55305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06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07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5308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5530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31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31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31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31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531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55315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16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17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5318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5531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32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32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32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32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532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25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/>
      <p:bldP spid="55300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3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30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30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686334-483C-4F27-9AE5-FB8EC10A7DBD}" type="datetimeFigureOut">
              <a:rPr lang="ru-RU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C5BC6-C56B-416E-A7AF-7211272B10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CA5D34-4404-43A7-9755-39FECB1E2840}" type="datetimeFigureOut">
              <a:rPr lang="ru-RU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6A1DC-06EB-4397-950C-E7D74A0098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DED1B1-C732-4CF5-8A52-9D0F67A4B655}" type="datetimeFigureOut">
              <a:rPr lang="ru-RU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4F3D7-C01B-44C3-90CC-BB6E3AE7D0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5FF886-FE76-4638-802D-FC15DA1CF925}" type="datetimeFigureOut">
              <a:rPr lang="ru-RU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718B6-20CD-44EF-9891-12ED9FCA7F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10D7C-0291-4AA3-9FF1-2785CDCE74D3}" type="datetimeFigureOut">
              <a:rPr lang="ru-RU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E7649-4E14-468A-B9C7-71FCAA4452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4D4110-975F-4A08-9FC1-483A73675452}" type="datetimeFigureOut">
              <a:rPr lang="ru-RU"/>
              <a:pPr/>
              <a:t>18.11.2015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364A6-9CB7-4D33-B6B9-6C31E7B4F1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D19451-A4A4-4452-AB46-F8C00DAE3D3F}" type="datetimeFigureOut">
              <a:rPr lang="ru-RU"/>
              <a:pPr/>
              <a:t>18.11.2015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3DC4-78C1-420E-A10B-CD5ACAD214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67D6DA-E88A-4CF6-A84B-F5327FE89B6B}" type="datetimeFigureOut">
              <a:rPr lang="ru-RU"/>
              <a:pPr/>
              <a:t>18.11.2015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AAA837-B96D-40B6-BF9C-641823281F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32240A-F443-4E7B-9475-0D1600E2D004}" type="datetimeFigureOut">
              <a:rPr lang="ru-RU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DFA6B-EB42-4FE9-B6FE-8A666C4B0C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046340-9A9B-4B1E-AFF0-A5D98B0D46FC}" type="datetimeFigureOut">
              <a:rPr lang="ru-RU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A4F14-E61F-42FF-9648-76EB86D28C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9CCA56B-33D3-4BB9-BF4E-2C589B20E9EF}" type="datetimeFigureOut">
              <a:rPr lang="ru-RU"/>
              <a:pPr/>
              <a:t>18.11.2015</a:t>
            </a:fld>
            <a:endParaRPr lang="ru-RU"/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D2E53F4-0239-45F9-A9BF-A6B5B8643A0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428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28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428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428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429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5429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429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9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9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429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29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29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4300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430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0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0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0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0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0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0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0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5430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431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312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54313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431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4315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431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1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1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1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2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2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2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32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5432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4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54276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2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2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2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2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2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2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2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2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2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2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714500"/>
          </a:xfr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r>
              <a:rPr lang="ru-RU" sz="4800" i="1">
                <a:latin typeface="Arial" charset="0"/>
              </a:rPr>
              <a:t>«Дерево умеет плавать»</a:t>
            </a:r>
          </a:p>
        </p:txBody>
      </p:sp>
      <p:pic>
        <p:nvPicPr>
          <p:cNvPr id="14338" name="Picture 2" descr="C:\Users\Пользователь\Downloads\ле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2133600"/>
            <a:ext cx="575945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Users\Пользователь\Downloads\бабочка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3495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Users\Пользователь\Downloads\лисёно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365625"/>
            <a:ext cx="1363662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C:\Users\Пользователь\Downloads\медвежонок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3716338"/>
            <a:ext cx="2333625" cy="29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19250" y="274638"/>
            <a:ext cx="7067550" cy="6249987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>
            <a:normAutofit/>
          </a:bodyPr>
          <a:lstStyle/>
          <a:p>
            <a:r>
              <a:rPr lang="ru-RU" sz="4000" i="1"/>
              <a:t>Он стоит высокий стройный.</a:t>
            </a:r>
            <a:br>
              <a:rPr lang="ru-RU" sz="4000" i="1"/>
            </a:br>
            <a:r>
              <a:rPr lang="ru-RU" sz="4000" i="1"/>
              <a:t>Лист на нем резной, узорный,</a:t>
            </a:r>
            <a:br>
              <a:rPr lang="ru-RU" sz="4000" i="1"/>
            </a:br>
            <a:r>
              <a:rPr lang="ru-RU" sz="4000" i="1"/>
              <a:t>Ветками качает он.</a:t>
            </a:r>
            <a:br>
              <a:rPr lang="ru-RU" sz="4000" i="1"/>
            </a:br>
            <a:r>
              <a:rPr lang="ru-RU" sz="4000" i="1"/>
              <a:t>Кто скажите это?. .</a:t>
            </a:r>
            <a:r>
              <a:rPr lang="ru-RU" sz="5400" i="1"/>
              <a:t/>
            </a:r>
            <a:br>
              <a:rPr lang="ru-RU" sz="5400" i="1"/>
            </a:br>
            <a:endParaRPr lang="ru-RU" sz="5400" i="1"/>
          </a:p>
        </p:txBody>
      </p:sp>
      <p:pic>
        <p:nvPicPr>
          <p:cNvPr id="21506" name="Picture 2" descr="C:\Users\Пользователь\Downloads\лист клё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565400"/>
            <a:ext cx="1871662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ownloads\клё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76250"/>
            <a:ext cx="7129463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5770563" cy="6034087"/>
          </a:xfrm>
          <a:solidFill>
            <a:schemeClr val="accent6">
              <a:lumMod val="40000"/>
              <a:lumOff val="60000"/>
            </a:schemeClr>
          </a:solidFill>
        </p:spPr>
        <p:txBody>
          <a:bodyPr anchor="ctr">
            <a:normAutofit/>
          </a:bodyPr>
          <a:lstStyle/>
          <a:p>
            <a:r>
              <a:rPr lang="ru-RU" sz="4000" i="1"/>
              <a:t>Я на розу так похож,</a:t>
            </a:r>
            <a:br>
              <a:rPr lang="ru-RU" sz="4000" i="1"/>
            </a:br>
            <a:r>
              <a:rPr lang="ru-RU" sz="4000" i="1"/>
              <a:t>Разве, что не так хорош.</a:t>
            </a:r>
            <a:br>
              <a:rPr lang="ru-RU" sz="4000" i="1"/>
            </a:br>
            <a:r>
              <a:rPr lang="ru-RU" sz="4000" i="1"/>
              <a:t>Но зато мои плоды</a:t>
            </a:r>
            <a:br>
              <a:rPr lang="ru-RU" sz="4000" i="1"/>
            </a:br>
            <a:r>
              <a:rPr lang="ru-RU" sz="4000" i="1"/>
              <a:t>Всем пригодны для еды.</a:t>
            </a:r>
            <a:br>
              <a:rPr lang="ru-RU" sz="4000" i="1"/>
            </a:br>
            <a:endParaRPr lang="ru-RU" sz="4000" i="1"/>
          </a:p>
        </p:txBody>
      </p:sp>
      <p:pic>
        <p:nvPicPr>
          <p:cNvPr id="23554" name="Picture 3" descr="C:\Users\Пользователь\Downloads\цветок  шиповни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1268413"/>
            <a:ext cx="25209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ownloads\шипов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58750"/>
            <a:ext cx="7632700" cy="654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95513" y="476250"/>
            <a:ext cx="6491287" cy="5832475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/>
          <a:p>
            <a:r>
              <a:rPr lang="ru-RU" sz="4000" i="1"/>
              <a:t>Под листом на каждой ветке</a:t>
            </a:r>
            <a:br>
              <a:rPr lang="ru-RU" sz="4000" i="1"/>
            </a:br>
            <a:r>
              <a:rPr lang="ru-RU" sz="4000" i="1"/>
              <a:t>Сидят маленькие детки.</a:t>
            </a:r>
            <a:br>
              <a:rPr lang="ru-RU" sz="4000" i="1"/>
            </a:br>
            <a:r>
              <a:rPr lang="ru-RU" sz="4000" i="1"/>
              <a:t>Тот, кто деток соберет,</a:t>
            </a:r>
            <a:br>
              <a:rPr lang="ru-RU" sz="4000" i="1"/>
            </a:br>
            <a:r>
              <a:rPr lang="ru-RU" sz="4000" i="1"/>
              <a:t>Руки вымажет и рот</a:t>
            </a:r>
            <a:r>
              <a:rPr lang="ru-RU" sz="4000"/>
              <a:t>.</a:t>
            </a:r>
            <a:r>
              <a:rPr lang="ru-RU" sz="4900"/>
              <a:t> </a:t>
            </a:r>
            <a:br>
              <a:rPr lang="ru-RU" sz="4900"/>
            </a:br>
            <a:endParaRPr lang="ru-RU" sz="4900"/>
          </a:p>
        </p:txBody>
      </p:sp>
      <p:pic>
        <p:nvPicPr>
          <p:cNvPr id="25602" name="Picture 2" descr="C:\Users\Пользователь\Downloads\чумазый  ребён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765175"/>
            <a:ext cx="2017713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Downloads\черноплодная  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593725"/>
            <a:ext cx="7035800" cy="606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Пользователь\Downloads\салют.jpg"/>
          <p:cNvPicPr>
            <a:picLocks noChangeAspect="1" noChangeArrowheads="1"/>
          </p:cNvPicPr>
          <p:nvPr/>
        </p:nvPicPr>
        <p:blipFill>
          <a:blip r:embed="rId3"/>
          <a:srcRect t="5154" r="-43637"/>
          <a:stretch>
            <a:fillRect/>
          </a:stretch>
        </p:blipFill>
        <p:spPr bwMode="auto">
          <a:xfrm>
            <a:off x="4284663" y="466725"/>
            <a:ext cx="6911975" cy="613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188913"/>
            <a:ext cx="4392613" cy="6480175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>
            <a:normAutofit/>
          </a:bodyPr>
          <a:lstStyle/>
          <a:p>
            <a:r>
              <a:rPr lang="ru-RU" sz="4900" i="1"/>
              <a:t>На листочках там и тут</a:t>
            </a:r>
            <a:br>
              <a:rPr lang="ru-RU" sz="4900" i="1"/>
            </a:br>
            <a:r>
              <a:rPr lang="ru-RU" sz="4900" i="1"/>
              <a:t>Фиолетовый салют.</a:t>
            </a:r>
            <a:br>
              <a:rPr lang="ru-RU" sz="4900" i="1"/>
            </a:br>
            <a:r>
              <a:rPr lang="ru-RU" sz="4900" i="1"/>
              <a:t>Это в теплый майский день</a:t>
            </a:r>
            <a:br>
              <a:rPr lang="ru-RU" sz="4900" i="1"/>
            </a:br>
            <a:r>
              <a:rPr lang="ru-RU" sz="4900" i="1"/>
              <a:t>Распускается…</a:t>
            </a:r>
            <a:r>
              <a:rPr lang="ru-RU" sz="4900"/>
              <a:t/>
            </a:r>
            <a:br>
              <a:rPr lang="ru-RU" sz="4900"/>
            </a:br>
            <a:endParaRPr lang="ru-RU" sz="4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ownloads\сирень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341313"/>
            <a:ext cx="6480175" cy="604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C:\Users\Пользователь\Downloads\бабочка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963" y="4719638"/>
            <a:ext cx="1806575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C:\Users\Пользователь\Downloads\пчёл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1700213"/>
            <a:ext cx="1630363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96265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/>
          <a:p>
            <a:r>
              <a:rPr lang="ru-RU" sz="5400" i="1"/>
              <a:t>Будто снежный шар бела, </a:t>
            </a:r>
            <a:br>
              <a:rPr lang="ru-RU" sz="5400" i="1"/>
            </a:br>
            <a:r>
              <a:rPr lang="ru-RU" sz="5400" i="1"/>
              <a:t>По весне она цвела, </a:t>
            </a:r>
            <a:br>
              <a:rPr lang="ru-RU" sz="5400" i="1"/>
            </a:br>
            <a:r>
              <a:rPr lang="ru-RU" sz="5400" i="1"/>
              <a:t>Нежный запах источала. </a:t>
            </a:r>
            <a:br>
              <a:rPr lang="ru-RU" sz="5400" i="1"/>
            </a:br>
            <a:r>
              <a:rPr lang="ru-RU" sz="5400" i="1"/>
              <a:t>А когда пора настала, </a:t>
            </a:r>
            <a:br>
              <a:rPr lang="ru-RU" sz="5400" i="1"/>
            </a:br>
            <a:r>
              <a:rPr lang="ru-RU" sz="5400" i="1"/>
              <a:t>Разом сделалась она </a:t>
            </a:r>
            <a:br>
              <a:rPr lang="ru-RU" sz="5400" i="1"/>
            </a:br>
            <a:r>
              <a:rPr lang="ru-RU" sz="5400" i="1"/>
              <a:t>Вся от ягоды черна</a:t>
            </a:r>
            <a:r>
              <a:rPr lang="ru-RU" sz="540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ownloads\черёмух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8" y="549275"/>
            <a:ext cx="854392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36588"/>
            <a:ext cx="6802438" cy="1116012"/>
          </a:xfrm>
        </p:spPr>
        <p:txBody>
          <a:bodyPr/>
          <a:lstStyle/>
          <a:p>
            <a:pPr algn="l"/>
            <a:r>
              <a:rPr lang="ru-RU" sz="2000" b="1" u="sng"/>
              <a:t>Цель:  </a:t>
            </a:r>
            <a:r>
              <a:rPr lang="ru-RU" sz="2000"/>
              <a:t>расширить представления детей о дереве, его качествах и свойствах.</a:t>
            </a:r>
            <a:br>
              <a:rPr lang="ru-RU" sz="2000"/>
            </a:br>
            <a:r>
              <a:rPr lang="ru-RU" sz="2000" b="1" u="sng"/>
              <a:t/>
            </a:r>
            <a:br>
              <a:rPr lang="ru-RU" sz="2000" b="1" u="sng"/>
            </a:br>
            <a:endParaRPr lang="ru-RU" sz="2000" b="1" u="sng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7418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b="1" u="sng"/>
              <a:t>  Задачи</a:t>
            </a:r>
            <a:r>
              <a:rPr lang="ru-RU" sz="1600" b="1" u="sng"/>
              <a:t>:</a:t>
            </a:r>
            <a:endParaRPr lang="ru-RU" sz="1600" i="1"/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i="1"/>
              <a:t>   </a:t>
            </a:r>
            <a:r>
              <a:rPr lang="ru-RU" sz="1800" b="1"/>
              <a:t>Образовательная:</a:t>
            </a:r>
            <a:r>
              <a:rPr lang="ru-RU" sz="1800"/>
              <a:t> Познакомить детей со свойствами дерева с помощью экспериментальных действий. Учить делать выводы и умозаключения о свойствах дерева. </a:t>
            </a:r>
            <a:endParaRPr lang="ru-RU" sz="1800" b="1"/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b="1"/>
              <a:t>  Развивающая:</a:t>
            </a:r>
            <a:r>
              <a:rPr lang="ru-RU" sz="1800"/>
              <a:t> Способствовать овладению средствами познавательной деятельности, способами обследования объекта по известному алгоритму. Стимулировать желание детей для самостоятельного проведения исследования. </a:t>
            </a:r>
            <a:endParaRPr lang="ru-RU" sz="1800" b="1"/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b="1"/>
              <a:t>  Воспитывающая:</a:t>
            </a:r>
            <a:r>
              <a:rPr lang="ru-RU" sz="1800"/>
              <a:t> воспитывать экологическое сознание через сочинение экологической сказки с моделированием.</a:t>
            </a:r>
            <a:endParaRPr lang="ru-RU" sz="1800" b="1"/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/>
              <a:t>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/>
              <a:t>О</a:t>
            </a:r>
            <a:r>
              <a:rPr lang="ru-RU" sz="2000" b="1" u="sng"/>
              <a:t>борудование</a:t>
            </a:r>
            <a:r>
              <a:rPr lang="ru-RU" sz="1600" b="1" u="sng"/>
              <a:t>:</a:t>
            </a:r>
            <a:endParaRPr lang="ru-RU" sz="1600"/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/>
              <a:t>-  </a:t>
            </a:r>
            <a:r>
              <a:rPr lang="ru-RU" sz="1800"/>
              <a:t>брусок, небольшие срезы на каждого;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- краски и кисточки;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- емкость с водой, лупа;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- конверт с письмом;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- спички для воспитателя.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00113"/>
          </a:xfrm>
        </p:spPr>
        <p:txBody>
          <a:bodyPr/>
          <a:lstStyle/>
          <a:p>
            <a:r>
              <a:rPr lang="ru-RU"/>
              <a:t>Физкультминутка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7847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      Выросли деревья в поле.</a:t>
            </a:r>
            <a:br>
              <a:rPr lang="ru-RU" sz="2000"/>
            </a:br>
            <a:r>
              <a:rPr lang="ru-RU" sz="2000"/>
              <a:t>  Хорошо расти на воле! (Потягивания – руки в стороны)</a:t>
            </a:r>
            <a:br>
              <a:rPr lang="ru-RU" sz="2000"/>
            </a:br>
            <a:r>
              <a:rPr lang="ru-RU" sz="2000"/>
              <a:t>  Каждое старается,</a:t>
            </a:r>
            <a:br>
              <a:rPr lang="ru-RU" sz="2000"/>
            </a:br>
            <a:r>
              <a:rPr lang="ru-RU" sz="2000"/>
              <a:t>  К небу, к солнцу тянется. (Потягивания руки вверх)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      Вот подул веселый ветер,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      Закачались тут же ветки, (Дети машут руками)</a:t>
            </a:r>
            <a:br>
              <a:rPr lang="ru-RU" sz="2000"/>
            </a:br>
            <a:r>
              <a:rPr lang="ru-RU" sz="2000"/>
              <a:t>  Даже толстые стволы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      Наклонились до земли. (Наклоны вперед)</a:t>
            </a:r>
            <a:br>
              <a:rPr lang="ru-RU" sz="2000"/>
            </a:br>
            <a:r>
              <a:rPr lang="ru-RU" sz="2000"/>
              <a:t>  Вправо-влево, взад-вперед –</a:t>
            </a:r>
            <a:br>
              <a:rPr lang="ru-RU" sz="2000"/>
            </a:br>
            <a:r>
              <a:rPr lang="ru-RU" sz="2000"/>
              <a:t>  Так деревья ветер гнет. (Наклоны вправо-влево, вперед-назад)</a:t>
            </a:r>
            <a:br>
              <a:rPr lang="ru-RU" sz="2000"/>
            </a:br>
            <a:r>
              <a:rPr lang="ru-RU" sz="2000"/>
              <a:t>  Он их вертит, он их крутит.</a:t>
            </a:r>
            <a:br>
              <a:rPr lang="ru-RU" sz="2000"/>
            </a:br>
            <a:r>
              <a:rPr lang="ru-RU" sz="2000"/>
              <a:t>  Да когда же отдых будет? (Вращение туловищем)</a:t>
            </a:r>
            <a:br>
              <a:rPr lang="ru-RU" sz="2000"/>
            </a:br>
            <a:r>
              <a:rPr lang="ru-RU" sz="2000"/>
              <a:t>  Ветер стих. Взошла луна. Наступила тишина. (Дети садятся на коврик)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107112"/>
          </a:xfrm>
          <a:solidFill>
            <a:schemeClr val="accent3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r>
              <a:rPr lang="ru-RU" sz="3600" i="1"/>
              <a:t>Я из крошки-бочки вылез,</a:t>
            </a:r>
            <a:br>
              <a:rPr lang="ru-RU" sz="3600" i="1"/>
            </a:br>
            <a:r>
              <a:rPr lang="ru-RU" sz="3600" i="1"/>
              <a:t>Корешки пустил и вырос, </a:t>
            </a:r>
            <a:br>
              <a:rPr lang="ru-RU" sz="3600" i="1"/>
            </a:br>
            <a:r>
              <a:rPr lang="ru-RU" sz="3600" i="1"/>
              <a:t>Стал высок я и могуч, </a:t>
            </a:r>
            <a:br>
              <a:rPr lang="ru-RU" sz="3600" i="1"/>
            </a:br>
            <a:r>
              <a:rPr lang="ru-RU" sz="3600" i="1"/>
              <a:t>Не боюсь ни гроз, ни туч. </a:t>
            </a:r>
            <a:br>
              <a:rPr lang="ru-RU" sz="3600" i="1"/>
            </a:br>
            <a:r>
              <a:rPr lang="ru-RU" sz="3600" i="1"/>
              <a:t>Я кормлю свиней и белок – </a:t>
            </a:r>
            <a:br>
              <a:rPr lang="ru-RU" sz="3600" i="1"/>
            </a:br>
            <a:r>
              <a:rPr lang="ru-RU" sz="3600" i="1"/>
              <a:t>Ничего, что плод мой мелок.</a:t>
            </a:r>
            <a:r>
              <a:rPr lang="ru-RU" i="1"/>
              <a:t> </a:t>
            </a:r>
          </a:p>
        </p:txBody>
      </p:sp>
      <p:pic>
        <p:nvPicPr>
          <p:cNvPr id="32770" name="Picture 2" descr="C:\Users\Пользователь\Downloads\жёлудь_files\i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5229225"/>
            <a:ext cx="120650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ownloads\ду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520700"/>
            <a:ext cx="6192838" cy="614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3" descr="C:\Users\Пользователь\Downloads\бельчон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3860800"/>
            <a:ext cx="2376488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4213" y="404813"/>
            <a:ext cx="8229600" cy="5935662"/>
          </a:xfrm>
          <a:solidFill>
            <a:schemeClr val="accent6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r>
              <a:rPr lang="ru-RU" sz="3600" i="1"/>
              <a:t>Весной зеленела, летом загорела, </a:t>
            </a:r>
            <a:br>
              <a:rPr lang="ru-RU" sz="3600" i="1"/>
            </a:br>
            <a:r>
              <a:rPr lang="ru-RU" sz="3600" i="1"/>
              <a:t>Осень в сад пришла, красный факел зажгла</a:t>
            </a:r>
            <a:r>
              <a:rPr lang="ru-RU" sz="3600"/>
              <a:t>.</a:t>
            </a:r>
            <a:r>
              <a:rPr lang="ru-RU" sz="5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ownloads\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2800" y="114300"/>
            <a:ext cx="49784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7007225" cy="1058863"/>
          </a:xfrm>
        </p:spPr>
        <p:txBody>
          <a:bodyPr/>
          <a:lstStyle/>
          <a:p>
            <a:r>
              <a:rPr lang="ru-RU" sz="2800"/>
              <a:t>Опыт – это наблюдение за предметом в разных условиях, чтобы изучить его</a:t>
            </a:r>
            <a:r>
              <a:rPr lang="ru-RU" sz="3600"/>
              <a:t>.</a:t>
            </a:r>
          </a:p>
        </p:txBody>
      </p:sp>
      <p:sp>
        <p:nvSpPr>
          <p:cNvPr id="48133" name="AutoShape 5" descr="article1950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48135" name="Picture 7" descr="article19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205038"/>
            <a:ext cx="5688012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3" name="Picture 5" descr="imgpreview?key=4b51a6cd60d93c07&amp;mb=imgdb_preview_13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Заголовок 6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260350"/>
            <a:ext cx="6351587" cy="1600200"/>
          </a:xfrm>
          <a:noFill/>
          <a:ln/>
        </p:spPr>
      </p:pic>
      <p:pic>
        <p:nvPicPr>
          <p:cNvPr id="10" name="Рисунок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797">
            <a:off x="2365283" y="1719827"/>
            <a:ext cx="4142534" cy="4495263"/>
          </a:xfrm>
          <a:prstGeom prst="teardrop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Весной веселит, летом холодит, </a:t>
            </a:r>
            <a:br>
              <a:rPr lang="ru-RU"/>
            </a:br>
            <a:r>
              <a:rPr lang="ru-RU"/>
              <a:t>Осенью питает, зимой согревает. (Дерево)</a:t>
            </a: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9719" y="2491041"/>
            <a:ext cx="4871175" cy="30284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33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962650"/>
          </a:xfrm>
          <a:solidFill>
            <a:schemeClr val="accent6">
              <a:lumMod val="40000"/>
              <a:lumOff val="60000"/>
            </a:schemeClr>
          </a:solidFill>
        </p:spPr>
        <p:txBody>
          <a:bodyPr anchor="ctr">
            <a:normAutofit/>
          </a:bodyPr>
          <a:lstStyle/>
          <a:p>
            <a:r>
              <a:rPr lang="ru-RU" sz="5400" i="1"/>
              <a:t>Русская красавица стоит на поляне,</a:t>
            </a:r>
            <a:br>
              <a:rPr lang="ru-RU" sz="5400" i="1"/>
            </a:br>
            <a:r>
              <a:rPr lang="ru-RU" sz="5400" i="1"/>
              <a:t>В зеленой кофточке, в белом сарафане.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берёз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7488237" cy="599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107112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/>
          <a:p>
            <a:r>
              <a:rPr lang="ru-RU" sz="4000" i="1"/>
              <a:t>У меня длинней иголки, чем у елки.</a:t>
            </a:r>
            <a:br>
              <a:rPr lang="ru-RU" sz="4000" i="1"/>
            </a:br>
            <a:r>
              <a:rPr lang="ru-RU" sz="4000" i="1"/>
              <a:t>Очень прямо я расту в высоту.</a:t>
            </a:r>
            <a:br>
              <a:rPr lang="ru-RU" sz="4000" i="1"/>
            </a:br>
            <a:r>
              <a:rPr lang="ru-RU" sz="4000" i="1"/>
              <a:t>Если я не на опушке,</a:t>
            </a:r>
            <a:br>
              <a:rPr lang="ru-RU" sz="4000" i="1"/>
            </a:br>
            <a:r>
              <a:rPr lang="ru-RU" sz="4000" i="1"/>
              <a:t>Ветви-только на макушке</a:t>
            </a:r>
            <a:r>
              <a:rPr lang="ru-RU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ownloads\сос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519113"/>
            <a:ext cx="6985000" cy="607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333375"/>
            <a:ext cx="8229600" cy="4464050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normAutofit/>
          </a:bodyPr>
          <a:lstStyle/>
          <a:p>
            <a:r>
              <a:rPr lang="ru-RU" sz="7200" i="1"/>
              <a:t>Что летом и зимой</a:t>
            </a:r>
            <a:br>
              <a:rPr lang="ru-RU" sz="7200" i="1"/>
            </a:br>
            <a:r>
              <a:rPr lang="ru-RU" sz="7200" i="1"/>
              <a:t>В рубахе одной</a:t>
            </a:r>
            <a:r>
              <a:rPr lang="ru-RU" i="1"/>
              <a:t>? </a:t>
            </a:r>
          </a:p>
        </p:txBody>
      </p:sp>
      <p:pic>
        <p:nvPicPr>
          <p:cNvPr id="19458" name="Picture 2" descr="C:\Users\Пользователь\Downloads\снежинк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5013325"/>
            <a:ext cx="1322387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е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333375"/>
            <a:ext cx="6697663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610</TotalTime>
  <Words>338</Words>
  <Application>Microsoft Office PowerPoint</Application>
  <PresentationFormat>Экран (4:3)</PresentationFormat>
  <Paragraphs>31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Comic Sans MS</vt:lpstr>
      <vt:lpstr>Calibri</vt:lpstr>
      <vt:lpstr>Пастель</vt:lpstr>
      <vt:lpstr>«Дерево умеет плавать»</vt:lpstr>
      <vt:lpstr>Цель:  расширить представления детей о дереве, его качествах и свойствах.  </vt:lpstr>
      <vt:lpstr>Слайд 3</vt:lpstr>
      <vt:lpstr>Русская красавица стоит на поляне, В зеленой кофточке, в белом сарафане.</vt:lpstr>
      <vt:lpstr>Слайд 5</vt:lpstr>
      <vt:lpstr>У меня длинней иголки, чем у елки. Очень прямо я расту в высоту. Если я не на опушке, Ветви-только на макушке. </vt:lpstr>
      <vt:lpstr>Слайд 7</vt:lpstr>
      <vt:lpstr>Что летом и зимой В рубахе одной? </vt:lpstr>
      <vt:lpstr>Слайд 9</vt:lpstr>
      <vt:lpstr>Он стоит высокий стройный. Лист на нем резной, узорный, Ветками качает он. Кто скажите это?. . </vt:lpstr>
      <vt:lpstr>Слайд 11</vt:lpstr>
      <vt:lpstr>Я на розу так похож, Разве, что не так хорош. Но зато мои плоды Всем пригодны для еды. </vt:lpstr>
      <vt:lpstr>Слайд 13</vt:lpstr>
      <vt:lpstr>Под листом на каждой ветке Сидят маленькие детки. Тот, кто деток соберет, Руки вымажет и рот.  </vt:lpstr>
      <vt:lpstr>Слайд 15</vt:lpstr>
      <vt:lpstr>На листочках там и тут Фиолетовый салют. Это в теплый майский день Распускается… </vt:lpstr>
      <vt:lpstr>Слайд 17</vt:lpstr>
      <vt:lpstr>Будто снежный шар бела,  По весне она цвела,  Нежный запах источала.  А когда пора настала,  Разом сделалась она  Вся от ягоды черна. </vt:lpstr>
      <vt:lpstr>Слайд 19</vt:lpstr>
      <vt:lpstr>Физкультминутка</vt:lpstr>
      <vt:lpstr>Я из крошки-бочки вылез, Корешки пустил и вырос,  Стал высок я и могуч,  Не боюсь ни гроз, ни туч.  Я кормлю свиней и белок –  Ничего, что плод мой мелок. </vt:lpstr>
      <vt:lpstr>Слайд 22</vt:lpstr>
      <vt:lpstr>Весной зеленела, летом загорела,  Осень в сад пришла, красный факел зажгла. </vt:lpstr>
      <vt:lpstr>Слайд 24</vt:lpstr>
      <vt:lpstr>Опыт – это наблюдение за предметом в разных условиях, чтобы изучить его.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андрей</cp:lastModifiedBy>
  <cp:revision>33</cp:revision>
  <dcterms:created xsi:type="dcterms:W3CDTF">2011-12-16T18:25:19Z</dcterms:created>
  <dcterms:modified xsi:type="dcterms:W3CDTF">2015-11-18T09:37:46Z</dcterms:modified>
</cp:coreProperties>
</file>