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3" r:id="rId2"/>
    <p:sldId id="260" r:id="rId3"/>
    <p:sldId id="258" r:id="rId4"/>
    <p:sldId id="261" r:id="rId5"/>
    <p:sldId id="262" r:id="rId6"/>
    <p:sldId id="267" r:id="rId7"/>
    <p:sldId id="268" r:id="rId8"/>
    <p:sldId id="269" r:id="rId9"/>
    <p:sldId id="274" r:id="rId10"/>
    <p:sldId id="271" r:id="rId11"/>
    <p:sldId id="266" r:id="rId12"/>
    <p:sldId id="272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00000"/>
    <a:srgbClr val="800000"/>
    <a:srgbClr val="007000"/>
    <a:srgbClr val="0042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59" autoAdjust="0"/>
    <p:restoredTop sz="86380" autoAdjust="0"/>
  </p:normalViewPr>
  <p:slideViewPr>
    <p:cSldViewPr>
      <p:cViewPr varScale="1">
        <p:scale>
          <a:sx n="63" d="100"/>
          <a:sy n="63" d="100"/>
        </p:scale>
        <p:origin x="-136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32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A45277-C736-4F16-8E6E-B5DD4FAE103D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564A82-A4D0-4EB4-B64A-5518E0B40E6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564A82-A4D0-4EB4-B64A-5518E0B40E62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975712-58B3-4A82-9BBE-0E891BDF97B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65FB02-1A99-4999-8CE3-1ADFC697552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5AA21F-0D10-4F0C-AE9E-4013EAE53BC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0AAC8C-A6B0-4E0A-946E-E51C18F705D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72B352-3345-4118-8AAF-4995020A727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4FB01B-FF57-418B-B2B6-4CCB7F8D4F2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523DF7-DAFD-40B2-AECF-A518C96B8BC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A3209F-E1B9-489E-87DC-F24DFFE3F0C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BEF7EA-33D8-40B1-9807-940AFFC7ABE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046FD0-F790-449C-B89B-B369A36135E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787BA4-11FA-4ABA-B29E-481627608E1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BE1919C-068A-4110-8089-1207CF2976A8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gif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4.gif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main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42910" y="3000372"/>
            <a:ext cx="8072494" cy="1857388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ArchUp">
              <a:avLst>
                <a:gd name="adj" fmla="val 10958468"/>
              </a:avLst>
            </a:prstTxWarp>
            <a:spAutoFit/>
          </a:bodyPr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«ЦЕНТР природы и </a:t>
            </a:r>
          </a:p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экологии »</a:t>
            </a:r>
            <a:endParaRPr lang="ru-RU" sz="32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36096" y="4725144"/>
            <a:ext cx="370790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b="1" dirty="0" smtClean="0"/>
          </a:p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</a:rPr>
              <a:t>Тимофеева Я.В –                       педагог дополнительного образования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643306" y="6165304"/>
            <a:ext cx="35004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Кемерово, 2019</a:t>
            </a:r>
            <a:endParaRPr lang="ru-RU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258993" y="0"/>
            <a:ext cx="64562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</a:rPr>
              <a:t>МАДОУ №240 </a:t>
            </a:r>
          </a:p>
          <a:p>
            <a:pPr algn="ctr"/>
            <a:r>
              <a:rPr lang="ru-RU" sz="2000" b="1" dirty="0" smtClean="0">
                <a:solidFill>
                  <a:srgbClr val="7030A0"/>
                </a:solidFill>
              </a:rPr>
              <a:t>«Детский сад комбинированного вида »</a:t>
            </a:r>
            <a:endParaRPr lang="ru-RU" sz="2000" b="1" dirty="0">
              <a:solidFill>
                <a:srgbClr val="7030A0"/>
              </a:solidFill>
            </a:endParaRPr>
          </a:p>
        </p:txBody>
      </p:sp>
      <p:pic>
        <p:nvPicPr>
          <p:cNvPr id="9" name="Picture 9" descr="jiv2355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4965040">
            <a:off x="7323092" y="631589"/>
            <a:ext cx="152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329642" cy="1162050"/>
          </a:xfrm>
        </p:spPr>
        <p:txBody>
          <a:bodyPr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Зона «Библиотека природы»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4098" name="Picture 2" descr="C:\Users\Денис\Desktop\к конкурсу\IMG_3435 (2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3643306" y="1500174"/>
            <a:ext cx="5111750" cy="4658810"/>
          </a:xfrm>
          <a:prstGeom prst="rect">
            <a:avLst/>
          </a:prstGeom>
          <a:noFill/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r>
              <a:rPr lang="ru-RU" sz="1800" dirty="0" smtClean="0"/>
              <a:t>Зона библиотеки представляет собой уголок, в котором собраны разнообразные красочные книги, энциклопедии для детей, экологические сказки и рассказы.</a:t>
            </a:r>
            <a:endParaRPr lang="ru-RU" sz="1800" dirty="0"/>
          </a:p>
        </p:txBody>
      </p:sp>
      <p:pic>
        <p:nvPicPr>
          <p:cNvPr id="6" name="Рисунок 5" descr="C:\Users\Денис\Desktop\к конкурсу\IMG_3438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1472" y="3571876"/>
            <a:ext cx="3500462" cy="2700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3050"/>
            <a:ext cx="8043890" cy="941372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Зона «Экологические игры»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r>
              <a:rPr lang="ru-RU" sz="1800" dirty="0" smtClean="0"/>
              <a:t>Игры экологического               содержания помогают познакомить ребенка с окружающим миром, сформировать систему социальных ценностей, ориентированных на бережное отношение к природе.</a:t>
            </a:r>
            <a:endParaRPr lang="ru-RU" sz="1800" dirty="0"/>
          </a:p>
        </p:txBody>
      </p:sp>
      <p:pic>
        <p:nvPicPr>
          <p:cNvPr id="7" name="Рисунок 6" descr="C:\Users\Денис\Desktop\к конкурсу\IMG_343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8992" y="1428736"/>
            <a:ext cx="5286412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7" descr="D:\ЯНА\ЯНА комп\детсад работа\раота фото\семинар фото\DSC01207.JPG"/>
          <p:cNvPicPr>
            <a:picLocks noGrp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57224" y="4214818"/>
            <a:ext cx="2282834" cy="1928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857232"/>
            <a:ext cx="7929618" cy="571504"/>
          </a:xfrm>
        </p:spPr>
        <p:txBody>
          <a:bodyPr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Зона «</a:t>
            </a:r>
            <a:r>
              <a:rPr lang="ru-RU" sz="3600" b="1" dirty="0" err="1" smtClean="0">
                <a:solidFill>
                  <a:srgbClr val="FF0000"/>
                </a:solidFill>
              </a:rPr>
              <a:t>Эколята</a:t>
            </a:r>
            <a:r>
              <a:rPr lang="ru-RU" sz="3600" b="1" dirty="0" smtClean="0">
                <a:solidFill>
                  <a:srgbClr val="FF0000"/>
                </a:solidFill>
              </a:rPr>
              <a:t> – дошколята»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1" name="Текст 10"/>
          <p:cNvSpPr>
            <a:spLocks noGrp="1"/>
          </p:cNvSpPr>
          <p:nvPr>
            <p:ph type="body" sz="half" idx="2"/>
          </p:nvPr>
        </p:nvSpPr>
        <p:spPr>
          <a:xfrm>
            <a:off x="357158" y="5367338"/>
            <a:ext cx="8286808" cy="804862"/>
          </a:xfrm>
        </p:spPr>
        <p:txBody>
          <a:bodyPr/>
          <a:lstStyle/>
          <a:p>
            <a:endParaRPr lang="ru-RU" dirty="0" smtClean="0"/>
          </a:p>
          <a:p>
            <a:pPr algn="ctr"/>
            <a:r>
              <a:rPr lang="ru-RU" sz="1600" dirty="0" err="1" smtClean="0"/>
              <a:t>Эколята</a:t>
            </a:r>
            <a:r>
              <a:rPr lang="ru-RU" sz="1600" dirty="0" smtClean="0"/>
              <a:t> - это Умница, Шалун, Тихоня и Ёлочка, рассказывают детям и взрослым много интересного о природе, помогают подружиться с ней, учат, как беречь, охранять и уважать природу, заботиться о ней.</a:t>
            </a:r>
            <a:endParaRPr lang="ru-RU" sz="1600" dirty="0"/>
          </a:p>
        </p:txBody>
      </p:sp>
      <p:pic>
        <p:nvPicPr>
          <p:cNvPr id="15" name="Рисунок 14" descr="C:\Users\Денис\Desktop\к конкурсу\IMG_3417 (2).JPG"/>
          <p:cNvPicPr>
            <a:picLocks noGrp="1"/>
          </p:cNvPicPr>
          <p:nvPr>
            <p:ph type="pic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14348" y="1428736"/>
            <a:ext cx="77152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939916"/>
          </a:xfrm>
        </p:spPr>
        <p:txBody>
          <a:bodyPr/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Экологический центр 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Денис\Desktop\к конкурсу\IMG_3404 (2)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 bwMode="auto">
          <a:xfrm>
            <a:off x="285720" y="1857364"/>
            <a:ext cx="5945638" cy="3955631"/>
          </a:xfrm>
          <a:prstGeom prst="rect">
            <a:avLst/>
          </a:prstGeom>
          <a:noFill/>
        </p:spPr>
      </p:pic>
      <p:pic>
        <p:nvPicPr>
          <p:cNvPr id="1027" name="Picture 3" descr="C:\Users\Денис\Desktop\к конкурсу\IMG_3405 (3)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86248" y="3625622"/>
            <a:ext cx="4514431" cy="2803774"/>
          </a:xfrm>
          <a:prstGeom prst="rect">
            <a:avLst/>
          </a:prstGeom>
          <a:noFill/>
        </p:spPr>
      </p:pic>
      <p:pic>
        <p:nvPicPr>
          <p:cNvPr id="10" name="Picture 8" descr="butterfly43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530182">
            <a:off x="6997541" y="1811041"/>
            <a:ext cx="1001163" cy="89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/>
          <a:lstStyle/>
          <a:p>
            <a:pPr algn="just"/>
            <a:r>
              <a:rPr lang="ru-RU" sz="3000" dirty="0" smtClean="0"/>
              <a:t>Мир природы невозможно познать по картинкам. А чтобы ребёнок научился понимать окружающий мир, осознавать, что он является его частью, устанавливать связи между объектами природы, необходимо погрузить его в соответствующую атмосферу. Именно с этой </a:t>
            </a:r>
            <a:r>
              <a:rPr lang="ru-RU" sz="3000" b="1" dirty="0" smtClean="0"/>
              <a:t>целью</a:t>
            </a:r>
            <a:r>
              <a:rPr lang="ru-RU" sz="3000" dirty="0" smtClean="0"/>
              <a:t> в нашем дошкольном учреждении функционирует экологический центр  для детей 3-7 лет.</a:t>
            </a:r>
            <a:endParaRPr lang="ru-RU" sz="3000" dirty="0"/>
          </a:p>
        </p:txBody>
      </p:sp>
      <p:pic>
        <p:nvPicPr>
          <p:cNvPr id="6" name="Picture 5" descr="j023273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4857760"/>
            <a:ext cx="1167375" cy="1787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0" name="Rectangle 10"/>
          <p:cNvSpPr>
            <a:spLocks noGrp="1" noChangeArrowheads="1"/>
          </p:cNvSpPr>
          <p:nvPr>
            <p:ph type="title"/>
          </p:nvPr>
        </p:nvSpPr>
        <p:spPr>
          <a:xfrm>
            <a:off x="457200" y="500042"/>
            <a:ext cx="8229600" cy="917596"/>
          </a:xfrm>
          <a:noFill/>
          <a:ln/>
        </p:spPr>
        <p:txBody>
          <a:bodyPr/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Задачи экологического центра: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357299"/>
            <a:ext cx="8229600" cy="4643470"/>
          </a:xfrm>
        </p:spPr>
        <p:txBody>
          <a:bodyPr/>
          <a:lstStyle/>
          <a:p>
            <a:pPr lvl="0">
              <a:buFont typeface="Wingdings" pitchFamily="2" charset="2"/>
              <a:buChar char="Ø"/>
            </a:pPr>
            <a:r>
              <a:rPr lang="ru-RU" sz="2600" dirty="0" smtClean="0"/>
              <a:t>обеспечить передачу детям первичных знаний  экологической направленности о природных объектах и явлениях, связях между ними;   </a:t>
            </a:r>
          </a:p>
          <a:p>
            <a:pPr lvl="0">
              <a:buFont typeface="Wingdings" pitchFamily="2" charset="2"/>
              <a:buChar char="Ø"/>
            </a:pPr>
            <a:r>
              <a:rPr lang="ru-RU" sz="2600" dirty="0" smtClean="0"/>
              <a:t>сформировать элементарные нравственные представления о правилах поведения в природной среде, осознанно правильного, гуманного отношения к природе;</a:t>
            </a:r>
          </a:p>
          <a:p>
            <a:pPr lvl="0">
              <a:buFont typeface="Wingdings" pitchFamily="2" charset="2"/>
              <a:buChar char="Ø"/>
            </a:pPr>
            <a:r>
              <a:rPr lang="ru-RU" sz="2600" dirty="0" smtClean="0"/>
              <a:t> развивать эстетическое восприятие окружающего мира;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pPr lvl="0">
              <a:buFont typeface="Wingdings" pitchFamily="2" charset="2"/>
              <a:buChar char="Ø"/>
            </a:pPr>
            <a:r>
              <a:rPr lang="ru-RU" sz="2600" dirty="0" smtClean="0"/>
              <a:t>воспитать потребность дошкольников в созидании и творчестве.                                                                                         </a:t>
            </a:r>
          </a:p>
          <a:p>
            <a:pPr>
              <a:buNone/>
            </a:pPr>
            <a:r>
              <a:rPr lang="ru-RU" sz="2600" b="1" dirty="0" smtClean="0"/>
              <a:t> </a:t>
            </a:r>
            <a:endParaRPr lang="ru-RU" sz="2600" dirty="0" smtClean="0"/>
          </a:p>
          <a:p>
            <a:endParaRPr lang="ru-RU" dirty="0"/>
          </a:p>
        </p:txBody>
      </p:sp>
      <p:pic>
        <p:nvPicPr>
          <p:cNvPr id="6" name="Picture 19" descr="153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15272" y="642918"/>
            <a:ext cx="905324" cy="11477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468313" y="1484313"/>
            <a:ext cx="8137525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 sz="3200" dirty="0" smtClean="0"/>
          </a:p>
          <a:p>
            <a:pPr algn="ctr"/>
            <a:endParaRPr lang="ru-RU" sz="2400" b="1" i="1" dirty="0" smtClean="0"/>
          </a:p>
          <a:p>
            <a:pPr algn="ctr"/>
            <a:endParaRPr lang="ru-RU" b="1" i="1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58204" cy="1162050"/>
          </a:xfrm>
        </p:spPr>
        <p:txBody>
          <a:bodyPr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Зона «Живая природа»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12289" name="Picture 1" descr="C:\Users\Денис\Desktop\IMG_342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3500430" y="1714488"/>
            <a:ext cx="5241530" cy="3596881"/>
          </a:xfrm>
          <a:prstGeom prst="rect">
            <a:avLst/>
          </a:prstGeom>
          <a:noFill/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1800" dirty="0" smtClean="0"/>
              <a:t> </a:t>
            </a:r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85720" y="1357298"/>
            <a:ext cx="335758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dirty="0" smtClean="0"/>
              <a:t>Общение с природой даёт детям первые уроки доброты, значение которых трудно переоценить. Дети начинают понимать, что животные и растения зависимы от человека -  нуждаются в его уходе, заботе и внимании.</a:t>
            </a:r>
          </a:p>
        </p:txBody>
      </p:sp>
      <p:pic>
        <p:nvPicPr>
          <p:cNvPr id="9" name="Picture 8" descr="butterfly4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530182">
            <a:off x="1372996" y="4632014"/>
            <a:ext cx="923925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043890" cy="1162050"/>
          </a:xfrm>
        </p:spPr>
        <p:txBody>
          <a:bodyPr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Зона «Релаксация»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r>
              <a:rPr lang="ru-RU" sz="1500" dirty="0" smtClean="0"/>
              <a:t>Зона представлена декоративным комнатным фонтаном и песочным столиком для «песочной анимации».</a:t>
            </a:r>
          </a:p>
          <a:p>
            <a:pPr>
              <a:buFont typeface="Wingdings" pitchFamily="2" charset="2"/>
              <a:buChar char="Ø"/>
            </a:pPr>
            <a:r>
              <a:rPr lang="ru-RU" sz="1500" dirty="0" smtClean="0"/>
              <a:t> Игры с песком помогают развивать мелкую моторику, художественные и творческие </a:t>
            </a:r>
            <a:r>
              <a:rPr lang="ru-RU" sz="1500" dirty="0" err="1" smtClean="0"/>
              <a:t>способности,фантазию</a:t>
            </a:r>
            <a:r>
              <a:rPr lang="ru-RU" sz="1500" dirty="0" smtClean="0"/>
              <a:t> и образное мышление. Кроме того, песок является хорошим объектом наблюдения за неживой природой.</a:t>
            </a:r>
          </a:p>
          <a:p>
            <a:pPr>
              <a:buFont typeface="Wingdings" pitchFamily="2" charset="2"/>
              <a:buChar char="Ø"/>
            </a:pPr>
            <a:r>
              <a:rPr lang="ru-RU" sz="1500" dirty="0" smtClean="0"/>
              <a:t>Комнатный  фонтан – это естественный увлажнитель воздуха, который создает в помещении микроклимат, благоприятно сказывающийся на здоровье каждого человека. Да и наблюдать за переливающейся очень интересно!</a:t>
            </a:r>
          </a:p>
          <a:p>
            <a:pPr>
              <a:buFont typeface="Wingdings" pitchFamily="2" charset="2"/>
              <a:buChar char="Ø"/>
            </a:pPr>
            <a:endParaRPr lang="ru-RU" dirty="0" smtClean="0"/>
          </a:p>
          <a:p>
            <a:pPr>
              <a:buFont typeface="Wingdings" pitchFamily="2" charset="2"/>
              <a:buChar char="Ø"/>
            </a:pPr>
            <a:endParaRPr lang="ru-RU" dirty="0" smtClean="0"/>
          </a:p>
          <a:p>
            <a:pPr>
              <a:buFont typeface="Wingdings" pitchFamily="2" charset="2"/>
              <a:buChar char="Ø"/>
            </a:pPr>
            <a:endParaRPr lang="ru-RU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 descr="C:\Users\Денис\Desktop\к конкурсу\IMG_3408 (2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357554" y="1857364"/>
            <a:ext cx="2818619" cy="2480385"/>
          </a:xfrm>
          <a:prstGeom prst="rect">
            <a:avLst/>
          </a:prstGeom>
          <a:noFill/>
        </p:spPr>
      </p:pic>
      <p:pic>
        <p:nvPicPr>
          <p:cNvPr id="2051" name="Picture 3" descr="C:\Users\Денис\Desktop\к конкурсу\IMG_3411 (2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788690" y="-4389438"/>
            <a:ext cx="13970000" cy="22494876"/>
          </a:xfrm>
          <a:prstGeom prst="rect">
            <a:avLst/>
          </a:prstGeom>
          <a:noFill/>
        </p:spPr>
      </p:pic>
      <p:pic>
        <p:nvPicPr>
          <p:cNvPr id="7" name="Рисунок 6" descr="C:\Users\Денис\Desktop\к конкурсу\IMG_3411 (2)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286512" y="1643050"/>
            <a:ext cx="2571768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3" descr="f93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71934" y="4737499"/>
            <a:ext cx="1285884" cy="1125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Зона «Природа Кузбасса»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3074" name="Picture 2" descr="C:\Users\Денис\Desktop\к конкурсу\IMG_3440 (3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928662" y="1214422"/>
            <a:ext cx="6686568" cy="4163598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714348" y="2928934"/>
            <a:ext cx="7972452" cy="3714776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ctr"/>
            <a:r>
              <a:rPr lang="ru-RU" sz="1800" dirty="0" smtClean="0"/>
              <a:t>Зона представлена литературой о природе родного края, Красной книгой Кемеровской области и экологическим лото «Мы из Красной книги Кемеровской области», которое помогает запомнить редкие и исчезающие виды животных и растений.</a:t>
            </a:r>
            <a:endParaRPr lang="ru-RU" sz="1800" dirty="0"/>
          </a:p>
        </p:txBody>
      </p:sp>
      <p:pic>
        <p:nvPicPr>
          <p:cNvPr id="5" name="Picture 9" descr="jiv2355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965040">
            <a:off x="7323092" y="988780"/>
            <a:ext cx="152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401080" cy="1143008"/>
          </a:xfrm>
        </p:spPr>
        <p:txBody>
          <a:bodyPr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Центр</a:t>
            </a:r>
            <a:r>
              <a:rPr lang="ru-RU" sz="3200" b="1" dirty="0" smtClean="0">
                <a:solidFill>
                  <a:srgbClr val="FF0000"/>
                </a:solidFill>
              </a:rPr>
              <a:t> детского экспериментирования «Почемучка»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sz="2000" dirty="0" smtClean="0"/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8186766" cy="5065734"/>
          </a:xfrm>
        </p:spPr>
        <p:txBody>
          <a:bodyPr/>
          <a:lstStyle/>
          <a:p>
            <a:pPr algn="ctr"/>
            <a:endParaRPr lang="ru-RU" dirty="0" smtClean="0"/>
          </a:p>
          <a:p>
            <a:pPr algn="ctr"/>
            <a:r>
              <a:rPr lang="ru-RU" sz="1600" dirty="0" smtClean="0"/>
              <a:t>Центр является важной составляющей экологического центра. Дети по природе своей - исследователи. Исследовательская деятельность вызывает у них огромный интерес,  ведь опыты – словно фокусы. Только загадка фокусов так и остается  неразгаданной, а вот всё, что получается в результате  опытов, можно объяснить и понять. </a:t>
            </a:r>
          </a:p>
          <a:p>
            <a:endParaRPr lang="ru-RU" dirty="0"/>
          </a:p>
        </p:txBody>
      </p:sp>
      <p:pic>
        <p:nvPicPr>
          <p:cNvPr id="6" name="Picture 2" descr="C:\Users\Денис\Desktop\IMG_170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57224" y="2857496"/>
            <a:ext cx="7572429" cy="3679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0" descr="163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5536" y="2143116"/>
            <a:ext cx="1102623" cy="14401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214446"/>
          </a:xfrm>
        </p:spPr>
        <p:txBody>
          <a:bodyPr/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Центр детского экспериментирования представлен следующими зонами: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43510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solidFill>
                  <a:srgbClr val="0070C0"/>
                </a:solidFill>
              </a:rPr>
              <a:t>1.Зона лабораторного оборудования </a:t>
            </a:r>
            <a:r>
              <a:rPr lang="ru-RU" sz="1800" dirty="0" smtClean="0"/>
              <a:t>(мерные стаканчики, колбы, пробирки, пипетки, воронки, ложечки, </a:t>
            </a:r>
            <a:r>
              <a:rPr lang="ru-RU" sz="1800" dirty="0" err="1" smtClean="0"/>
              <a:t>соломинки,мешочки</a:t>
            </a:r>
            <a:r>
              <a:rPr lang="ru-RU" sz="1800" dirty="0" smtClean="0"/>
              <a:t>).</a:t>
            </a:r>
          </a:p>
          <a:p>
            <a:r>
              <a:rPr lang="ru-RU" sz="2400" dirty="0" smtClean="0"/>
              <a:t>                                             </a:t>
            </a:r>
            <a:r>
              <a:rPr lang="ru-RU" sz="2400" dirty="0" smtClean="0">
                <a:solidFill>
                  <a:srgbClr val="0070C0"/>
                </a:solidFill>
              </a:rPr>
              <a:t>2.Зона коллекций</a:t>
            </a:r>
            <a:r>
              <a:rPr lang="ru-RU" sz="1800" dirty="0" smtClean="0">
                <a:solidFill>
                  <a:srgbClr val="0070C0"/>
                </a:solidFill>
              </a:rPr>
              <a:t> </a:t>
            </a:r>
            <a:r>
              <a:rPr lang="ru-RU" sz="1800" dirty="0" smtClean="0"/>
              <a:t>(коллекции камней, и                                                           </a:t>
            </a:r>
            <a:r>
              <a:rPr lang="ru-RU" sz="1800" dirty="0" err="1" smtClean="0"/>
              <a:t>минералов,угля,ракушек,стекла</a:t>
            </a:r>
            <a:r>
              <a:rPr lang="ru-RU" sz="1800" dirty="0" smtClean="0"/>
              <a:t>, плодов и с                                                           семян).</a:t>
            </a:r>
          </a:p>
          <a:p>
            <a:pPr>
              <a:buNone/>
            </a:pPr>
            <a:r>
              <a:rPr lang="ru-RU" sz="2400" dirty="0" smtClean="0">
                <a:solidFill>
                  <a:srgbClr val="0070C0"/>
                </a:solidFill>
              </a:rPr>
              <a:t>3.Зона неживой природы </a:t>
            </a:r>
            <a:r>
              <a:rPr lang="ru-RU" sz="1800" dirty="0" smtClean="0"/>
              <a:t>(вода,                                                             </a:t>
            </a:r>
            <a:r>
              <a:rPr lang="ru-RU" sz="1800" dirty="0" err="1" smtClean="0"/>
              <a:t>песок,глина,камни,почва,ракушки</a:t>
            </a:r>
            <a:r>
              <a:rPr lang="ru-RU" sz="1800" dirty="0" smtClean="0"/>
              <a:t>).   </a:t>
            </a:r>
          </a:p>
          <a:p>
            <a:pPr algn="ctr">
              <a:buNone/>
            </a:pPr>
            <a:r>
              <a:rPr lang="ru-RU" sz="1800" dirty="0" smtClean="0"/>
              <a:t>                                                                   </a:t>
            </a:r>
            <a:r>
              <a:rPr lang="ru-RU" sz="2400" dirty="0" smtClean="0">
                <a:solidFill>
                  <a:srgbClr val="0070C0"/>
                </a:solidFill>
              </a:rPr>
              <a:t>4.Зона исследовательского     </a:t>
            </a:r>
            <a:r>
              <a:rPr lang="ru-RU" sz="2400" dirty="0" err="1" smtClean="0">
                <a:solidFill>
                  <a:srgbClr val="0070C0"/>
                </a:solidFill>
              </a:rPr>
              <a:t>рудования</a:t>
            </a:r>
            <a:r>
              <a:rPr lang="ru-RU" sz="2400" dirty="0" smtClean="0">
                <a:solidFill>
                  <a:srgbClr val="0070C0"/>
                </a:solidFill>
              </a:rPr>
              <a:t>:                           оборудования.                                       </a:t>
            </a:r>
          </a:p>
          <a:p>
            <a:r>
              <a:rPr lang="ru-RU" sz="1800" dirty="0" smtClean="0"/>
              <a:t>                                                                    </a:t>
            </a:r>
          </a:p>
          <a:p>
            <a:pPr>
              <a:buNone/>
            </a:pPr>
            <a:r>
              <a:rPr lang="ru-RU" sz="2400" dirty="0" smtClean="0">
                <a:solidFill>
                  <a:srgbClr val="0070C0"/>
                </a:solidFill>
              </a:rPr>
              <a:t>5. Зона «Родительские страницы»                                                                                                                                                                    </a:t>
            </a:r>
          </a:p>
          <a:p>
            <a:pPr>
              <a:buNone/>
            </a:pPr>
            <a:endParaRPr lang="ru-RU" sz="2400" dirty="0">
              <a:solidFill>
                <a:srgbClr val="0070C0"/>
              </a:solidFill>
            </a:endParaRPr>
          </a:p>
        </p:txBody>
      </p:sp>
      <p:pic>
        <p:nvPicPr>
          <p:cNvPr id="4" name="Рисунок 3" descr="C:\Users\Денис\Desktop\DSC_0217 (2)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1472" y="2285992"/>
            <a:ext cx="3676650" cy="990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Денис\Desktop\DSC_0216 (2)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43504" y="3143248"/>
            <a:ext cx="3714776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Денис\Desktop\к конкурсу\IMG_3426 (2)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1472" y="4071943"/>
            <a:ext cx="3724275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Денис\Desktop\к конкурсу\IMG_3429 (2)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286380" y="4857760"/>
            <a:ext cx="3000396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Денис\Desktop\DSC_0220 (2)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85786" y="5572140"/>
            <a:ext cx="3500462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Оформление по умолчанию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734</TotalTime>
  <Words>451</Words>
  <Application>Microsoft Office PowerPoint</Application>
  <PresentationFormat>Экран (4:3)</PresentationFormat>
  <Paragraphs>52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Оформление по умолчанию</vt:lpstr>
      <vt:lpstr>Слайд 1</vt:lpstr>
      <vt:lpstr>Экологический центр </vt:lpstr>
      <vt:lpstr>Слайд 3</vt:lpstr>
      <vt:lpstr>Задачи экологического центра:</vt:lpstr>
      <vt:lpstr>Зона «Живая природа»</vt:lpstr>
      <vt:lpstr>Зона «Релаксация»</vt:lpstr>
      <vt:lpstr>Зона «Природа Кузбасса»</vt:lpstr>
      <vt:lpstr>Центр детского экспериментирования «Почемучка»</vt:lpstr>
      <vt:lpstr>Центр детского экспериментирования представлен следующими зонами:</vt:lpstr>
      <vt:lpstr>Зона «Библиотека природы»</vt:lpstr>
      <vt:lpstr>Зона «Экологические игры»</vt:lpstr>
      <vt:lpstr>Зона «Эколята – дошколята»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Яна</dc:creator>
  <cp:lastModifiedBy>Денис Тимофеев</cp:lastModifiedBy>
  <cp:revision>118</cp:revision>
  <dcterms:created xsi:type="dcterms:W3CDTF">2012-08-12T16:04:58Z</dcterms:created>
  <dcterms:modified xsi:type="dcterms:W3CDTF">2019-11-20T14:00:04Z</dcterms:modified>
</cp:coreProperties>
</file>