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599" autoAdjust="0"/>
  </p:normalViewPr>
  <p:slideViewPr>
    <p:cSldViewPr>
      <p:cViewPr>
        <p:scale>
          <a:sx n="81" d="100"/>
          <a:sy n="81" d="100"/>
        </p:scale>
        <p:origin x="-174" y="21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4080" y="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13D02FD-F98D-4393-8C2A-AA2B1B59A463}" type="datetime1">
              <a:rPr lang="ru-RU" smtClean="0"/>
              <a:t>20.11.2019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850423A-8BCE-448E-A97B-03A88B2B12C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5164D38-2738-4F9A-AE2C-9F3DA1661795}" type="datetime1">
              <a:rPr lang="ru-RU" smtClean="0"/>
              <a:t>20.11.2019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1F2A70B-78F2-4DCF-B53B-C990D2FAFB8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7649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grpSp>
        <p:nvGrpSpPr>
          <p:cNvPr id="256" name="Линия" descr="Изображение линии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Полилиния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8" name="Полилиния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9" name="Полилиния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0" name="Полилиния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1" name="Полилиния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2" name="Полилиния 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3" name="Полилиния 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4" name="Полилиния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5" name="Полилиния 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6" name="Полилиния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7" name="Полилиния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8" name="Полилиния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9" name="Полилиния 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0" name="Полилиния 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1" name="Полилиния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2" name="Полилиния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3" name="Полилиния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4" name="Полилиния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5" name="Полилиния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6" name="Полилиния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7" name="Полилиния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8" name="Полилиния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9" name="Полилиния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0" name="Полилиния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1" name="Полилиния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2" name="Полилиния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3" name="Полилиния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4" name="Полилиния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5" name="Полилиния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6" name="Полилиния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7" name="Полилиния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8" name="Полилиния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9" name="Полилиния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0" name="Полилиния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1" name="Полилиния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2" name="Полилиния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3" name="Полилиния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4" name="Полилиния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5" name="Полилиния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6" name="Полилиния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7" name="Полилиния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8" name="Полилиния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9" name="Полилиния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0" name="Полилиния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1" name="Полилиния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2" name="Полилиния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3" name="Полилиния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4" name="Полилиния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5" name="Полилиния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6" name="Полилиния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7" name="Полилиния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8" name="Полилиния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9" name="Полилиния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0" name="Полилиния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1" name="Полилиния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2" name="Полилиния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3" name="Полилиния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4" name="Полилиния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5" name="Полилиния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6" name="Полилиния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7" name="Полилиния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8" name="Полилиния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9" name="Полилиния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0" name="Полилиния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1" name="Полилиния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2" name="Полилиния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3" name="Полилиния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4" name="Полилиния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5" name="Полилиния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6" name="Полилиния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7" name="Полилиния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8" name="Полилиния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9" name="Полилиния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0" name="Полилиния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1" name="Полилиния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2" name="Полилиния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3" name="Полилиния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4" name="Полилиния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5" name="Полилиния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6" name="Полилиния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7" name="Полилиния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8" name="Полилиния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9" name="Полилиния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0" name="Полилиния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1" name="Полилиния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2" name="Полилиния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3" name="Полилиния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4" name="Полилиния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5" name="Полилиния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6" name="Полилиния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7" name="Полилиния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8" name="Полилиния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9" name="Полилиния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0" name="Полилиния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1" name="Полилиния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2" name="Полилиния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3" name="Полилиния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4" name="Полилиния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5" name="Полилиния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6" name="Полилиния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7" name="Полилиния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8" name="Полилиния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9" name="Полилиния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0" name="Полилиния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1" name="Полилиния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2" name="Полилиния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3" name="Полилиния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4" name="Полилиния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5" name="Полилиния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6" name="Полилиния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7" name="Полилиния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8" name="Полилиния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9" name="Полилиния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0" name="Полилиния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1" name="Полилиния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2" name="Полилиния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3" name="Полилиния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4" name="Полилиния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5" name="Полилиния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6" name="Полилиния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7" name="Полилиния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8" name="Полилиния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9" name="Полилиния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grpSp>
        <p:nvGrpSpPr>
          <p:cNvPr id="7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Полилиния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9" name="Полилиния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0" name="Полилиния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3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4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0ADCAA3-DEBC-406D-8401-30E1F946FF53}" type="datetime1">
              <a:rPr lang="ru-RU" smtClean="0"/>
              <a:t>20.11.2019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grpSp>
        <p:nvGrpSpPr>
          <p:cNvPr id="7" name="Линия" descr="Изображение линии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9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0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3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4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 rtlCol="0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55B83A8-B65A-4820-B3AA-18435A44086F}" type="datetime1">
              <a:rPr lang="ru-RU" smtClean="0"/>
              <a:t>20.11.2019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grpSp>
        <p:nvGrpSpPr>
          <p:cNvPr id="167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9567F8A-3B9B-475E-B703-D5E9DB2614A0}" type="datetime1">
              <a:rPr lang="ru-RU" smtClean="0"/>
              <a:t>20.11.2019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rtlCol="0" anchor="b">
            <a:noAutofit/>
          </a:bodyPr>
          <a:lstStyle>
            <a:lvl1pPr algn="l">
              <a:defRPr sz="4400" b="0" cap="none" baseline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grpSp>
        <p:nvGrpSpPr>
          <p:cNvPr id="255" name="Линия" descr="Изображение линии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Полилиния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7" name="Полилиния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8" name="Полилиния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9" name="Полилиния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0" name="Полилиния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1" name="Полилиния 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2" name="Полилиния 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3" name="Полилиния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4" name="Полилиния 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5" name="Полилиния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6" name="Полилиния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7" name="Полилиния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8" name="Полилиния 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9" name="Полилиния 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0" name="Полилиния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1" name="Полилиния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2" name="Полилиния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3" name="Полилиния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4" name="Полилиния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5" name="Полилиния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6" name="Полилиния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7" name="Полилиния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8" name="Полилиния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9" name="Полилиния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0" name="Полилиния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1" name="Полилиния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2" name="Полилиния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3" name="Полилиния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4" name="Полилиния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5" name="Полилиния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6" name="Полилиния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7" name="Полилиния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8" name="Полилиния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9" name="Полилиния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0" name="Полилиния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1" name="Полилиния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2" name="Полилиния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3" name="Полилиния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4" name="Полилиния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5" name="Полилиния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6" name="Полилиния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7" name="Полилиния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8" name="Полилиния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9" name="Полилиния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0" name="Полилиния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1" name="Полилиния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2" name="Полилиния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3" name="Полилиния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4" name="Полилиния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5" name="Полилиния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6" name="Полилиния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7" name="Полилиния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8" name="Полилиния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9" name="Полилиния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0" name="Полилиния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1" name="Полилиния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2" name="Полилиния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3" name="Полилиния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4" name="Полилиния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5" name="Полилиния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6" name="Полилиния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7" name="Полилиния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8" name="Полилиния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9" name="Полилиния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0" name="Полилиния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1" name="Полилиния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2" name="Полилиния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3" name="Полилиния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4" name="Полилиния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5" name="Полилиния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6" name="Полилиния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7" name="Полилиния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8" name="Полилиния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9" name="Полилиния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0" name="Полилиния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1" name="Полилиния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2" name="Полилиния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3" name="Полилиния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4" name="Полилиния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5" name="Полилиния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6" name="Полилиния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7" name="Полилиния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8" name="Полилиния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9" name="Полилиния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0" name="Полилиния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1" name="Полилиния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2" name="Полилиния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3" name="Полилиния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4" name="Полилиния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5" name="Полилиния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6" name="Полилиния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7" name="Полилиния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8" name="Полилиния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9" name="Полилиния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0" name="Полилиния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1" name="Полилиния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2" name="Полилиния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3" name="Полилиния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4" name="Полилиния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5" name="Полилиния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6" name="Полилиния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7" name="Полилиния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8" name="Полилиния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9" name="Полилиния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0" name="Полилиния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1" name="Полилиния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2" name="Полилиния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3" name="Полилиния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4" name="Полилиния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5" name="Полилиния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6" name="Полилиния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7" name="Полилиния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8" name="Полилиния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9" name="Полилиния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0" name="Полилиния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1" name="Полилиния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2" name="Полилиния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3" name="Полилиния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4" name="Полилиния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5" name="Полилиния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6" name="Полилиния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7" name="Полилиния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8" name="Полилиния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C86B7B8-68DB-4C8D-B1EE-F0C4532BD17D}" type="datetime1">
              <a:rPr lang="ru-RU" smtClean="0"/>
              <a:t>20.11.2019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grpSp>
        <p:nvGrpSpPr>
          <p:cNvPr id="158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0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1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2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3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4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5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6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7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8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1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2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38857C3-C93F-4E49-AD92-CBF7106F2783}" type="datetime1">
              <a:rPr lang="ru-RU" smtClean="0"/>
              <a:t>20.11.2019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grpSp>
        <p:nvGrpSpPr>
          <p:cNvPr id="160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Полилиния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2" name="Полилиния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3" name="Полилиния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4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5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6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7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8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1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2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3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4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0C36C73-844D-4651-9FC2-22D52B486471}" type="datetime1">
              <a:rPr lang="ru-RU" smtClean="0"/>
              <a:t>20.11.2019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5" name="Объект 3"/>
          <p:cNvSpPr>
            <a:spLocks noGrp="1"/>
          </p:cNvSpPr>
          <p:nvPr>
            <p:ph sz="half" idx="13"/>
          </p:nvPr>
        </p:nvSpPr>
        <p:spPr>
          <a:xfrm>
            <a:off x="6249860" y="2819399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grpSp>
        <p:nvGrpSpPr>
          <p:cNvPr id="156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8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9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0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1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2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3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4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5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6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7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8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2BE7C9-88BB-4EFE-8667-3062E1396877}" type="datetime1">
              <a:rPr lang="ru-RU" smtClean="0"/>
              <a:t>20.11.2019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013653-6E18-417E-A961-3DF0937C0BAA}" type="datetime1">
              <a:rPr lang="ru-RU" smtClean="0"/>
              <a:t>20.11.2019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>
              <a:defRPr sz="3200" b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grpSp>
        <p:nvGrpSpPr>
          <p:cNvPr id="615" name="рамка" descr="Изображение прямоугольника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Группа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Группа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Полилиния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Полилиния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Полилиния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7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Группа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Полилиния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Полилиния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Полилиния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3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Группа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Группа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Полилиния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Полилиния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Полилиния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7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Группа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Полилиния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Полилиния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Полилиния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3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19705AF-92A4-4691-A540-883D58C8D1DC}" type="datetime1">
              <a:rPr lang="ru-RU" smtClean="0"/>
              <a:t>20.11.2019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>
              <a:defRPr sz="3200" b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grpSp>
        <p:nvGrpSpPr>
          <p:cNvPr id="614" name="рамка" descr="Изображение прямоугольника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Группа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Группа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Полилиния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4" name="Полилиния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Полилиния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Группа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Полилиния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0" name="Полилиния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Полилиния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Группа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Группа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Полилиния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4" name="Полилиния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Полилиния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Группа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Полилиния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0" name="Полилиния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Полилиния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Полилиния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Полилиния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Полилиния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Полилиния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Полилиния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Полилиния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Полилиния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Полилиния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Полилиния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Полилиния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Полилиния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Полилиния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Полилиния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Полилиния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Полилиния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Полилиния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Полилиния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Полилиния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Полилиния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Полилиния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Полилиния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Полилиния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Полилиния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Полилиния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Полилиния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Полилиния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Полилиния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Полилиния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Полилиния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Полилиния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Полилиния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Полилиния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Полилиния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Полилиния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Полилиния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Полилиния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Полилиния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Полилиния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Полилиния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Полилиния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Полилиния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Полилиния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Полилиния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Полилиния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Полилиния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Полилиния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Полилиния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Полилиния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Полилиния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Полилиния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Полилиния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Полилиния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Полилиния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Полилиния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Полилиния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Полилиния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Полилиния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Полилиния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Полилиния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Полилиния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Полилиния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Полилиния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Полилиния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Полилиния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Полилиния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Полилиния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Полилиния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Полилиния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Полилиния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Полилиния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Полилиния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09E27C-4335-4F92-9135-AD8999CC569B}" type="datetime1">
              <a:rPr lang="ru-RU" smtClean="0"/>
              <a:t>20.11.2019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9C9D4412-E0C6-4262-9FCB-58486E3B00CB}" type="datetime1">
              <a:rPr lang="ru-RU" noProof="0" smtClean="0"/>
              <a:t>20.11.2019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25BA54BD-C84D-46CE-8B72-31BFB26ABA4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ru-RU" sz="7200" dirty="0">
                <a:solidFill>
                  <a:srgbClr val="C00000"/>
                </a:solidFill>
              </a:rPr>
              <a:t>ГТО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ru-RU" dirty="0">
                <a:solidFill>
                  <a:srgbClr val="C00000"/>
                </a:solidFill>
              </a:rPr>
              <a:t>Готов к труду и Обороне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686700" y="5229200"/>
            <a:ext cx="3240360" cy="1152128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Подготовила ученица 8 «Г» класса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Игошина Мария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4BE5B19-5EA1-485C-A186-2B5991526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такое ГТО?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4B5048F-24D3-4248-B3EB-1247B3849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ГТО – это программа физкультурной подготовки в общеобразовательных школах. Существовала программа с 1931 по 1991 год. Охватывала возраст от 10 до 60 лет. С 2010 года программа начала свое возрождение.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B6B6BEB-67E7-40E4-A179-59E7F816A1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4850" y="3645024"/>
            <a:ext cx="3795548" cy="261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90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B4E1DF7-B82F-43EB-9964-CF1535BE2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 истории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C02D907-9E2C-4199-9CE7-FA84884EE3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Принятая в 1931 году программа состояла из 2 частей: «Будь готов к труду и обороне СССР» (БГТО) для школьников 1—8-х классов (4 возрастные ступени); ГТО для учащихся и населения старше 16 лет (3 ступени). Нормативы и требования комплекса ГТО периодически изменялись: В 1934 году появился комплекс БГТО («Будь готов к труду и обороне»). Последний всесоюзный физкультурный комплекс ГТО был утверждён постановлением ЦК КПСС и Совета Министров СССР 17 января 1972 года № 61. Он имел 5 возрастных ступеней (для каждой были установлены свои нормы и требования): I ступень — «Смелые и ловкие» — 10—11 и 12—13 лет, II — «Спортивная смена» — 14—15 лет, III — «Сила и мужество» — 16—18 лет, Новый комплекс ГТО </a:t>
            </a:r>
          </a:p>
          <a:p>
            <a:r>
              <a:rPr lang="ru-RU" dirty="0"/>
              <a:t>По Указу Президента РФ с 1 сентября 2014 года в нашей стране вводится Всероссийский физкультурно-спортивный комплекс «Готов к труду и обороне» (ГТО) для решения проблемы продвижения ценностей здорового образа жизни и укрепления здоровья детей. </a:t>
            </a:r>
          </a:p>
        </p:txBody>
      </p:sp>
    </p:spTree>
    <p:extLst>
      <p:ext uri="{BB962C8B-B14F-4D97-AF65-F5344CB8AC3E}">
        <p14:creationId xmlns:p14="http://schemas.microsoft.com/office/powerpoint/2010/main" val="266186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12000"/>
                <a:satMod val="240000"/>
              </a:schemeClr>
              <a:schemeClr val="bg1">
                <a:tint val="65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F7DFADA-3236-4753-8C69-A261CC3F6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r>
              <a:rPr lang="ru-RU" dirty="0"/>
              <a:t>Знак ГТО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066941C-EC63-44C1-80B5-55E9E018D9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z="2000" dirty="0"/>
              <a:t>Сдача нормативов подтверждалась особыми значками. Чтобы получить такой значок, нужно было выполнить заданный набор требований, например: пробежать на скорость 30 метров, подтянуться определённое количество раз, пройти на лыжах 2 км. В зависимости от уровня достижений сдающие нормативы каждой ступени награждались золотым или серебряным значком.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9724471-EF32-48AF-9777-5017E0197F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6815" y="2718245"/>
            <a:ext cx="4419598" cy="26407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25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CE88E8-7F11-4F4C-9728-2B45F2AA5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Моя ступень ГТО – 4 ступень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2272517E-EA48-4D15-811F-F5DE589010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6180" y="1628800"/>
            <a:ext cx="3048000" cy="4267200"/>
          </a:xfrm>
          <a:prstGeom prst="rect">
            <a:avLst/>
          </a:prstGeom>
        </p:spPr>
      </p:pic>
      <p:sp>
        <p:nvSpPr>
          <p:cNvPr id="5" name="Стрелка: вниз 4">
            <a:extLst>
              <a:ext uri="{FF2B5EF4-FFF2-40B4-BE49-F238E27FC236}">
                <a16:creationId xmlns:a16="http://schemas.microsoft.com/office/drawing/2014/main" xmlns="" id="{56255C4E-EC5B-40FD-B9F5-0EBE0D7ADB15}"/>
              </a:ext>
            </a:extLst>
          </p:cNvPr>
          <p:cNvSpPr/>
          <p:nvPr/>
        </p:nvSpPr>
        <p:spPr>
          <a:xfrm>
            <a:off x="6238428" y="-706834"/>
            <a:ext cx="504056" cy="648072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63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7A1C473-C7A3-430D-BEF4-5D3C60DB5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Благодарю за внимание</a:t>
            </a:r>
          </a:p>
        </p:txBody>
      </p:sp>
      <p:pic>
        <p:nvPicPr>
          <p:cNvPr id="7" name="Рисунок 6" descr="Изображение выглядит как небо&#10;&#10;Автоматически созданное описание">
            <a:extLst>
              <a:ext uri="{FF2B5EF4-FFF2-40B4-BE49-F238E27FC236}">
                <a16:creationId xmlns:a16="http://schemas.microsoft.com/office/drawing/2014/main" xmlns="" id="{CB1C879F-16B3-485B-8868-A7E4C0F97E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937" y="1988840"/>
            <a:ext cx="8965475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4446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Школьная доска (16x9)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_9529488_TF02804846_TF02804846.potx" id="{B0D334FF-33A8-46AB-96CF-63558F5650FA}" vid="{48B67DF7-1DEB-4C08-A175-C7A2C8FA45E8}"/>
    </a:ext>
  </a:extLst>
</a:theme>
</file>

<file path=ppt/theme/theme2.xml><?xml version="1.0" encoding="utf-8"?>
<a:theme xmlns:a="http://schemas.openxmlformats.org/drawingml/2006/main" name="Тема Offic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со школьной доской (широкоэкранный формат)</Template>
  <TotalTime>19</TotalTime>
  <Words>298</Words>
  <Application>Microsoft Office PowerPoint</Application>
  <PresentationFormat>Произвольный</PresentationFormat>
  <Paragraphs>14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Школьная доска (16x9)</vt:lpstr>
      <vt:lpstr>ГТО</vt:lpstr>
      <vt:lpstr>Что такое ГТО?</vt:lpstr>
      <vt:lpstr>Из истории</vt:lpstr>
      <vt:lpstr>Знак ГТО</vt:lpstr>
      <vt:lpstr>Моя ступень ГТО – 4 ступень</vt:lpstr>
      <vt:lpstr>Благодарю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ГТО</dc:title>
  <dc:creator>Даша Маренко</dc:creator>
  <cp:lastModifiedBy>Сергей</cp:lastModifiedBy>
  <cp:revision>3</cp:revision>
  <dcterms:created xsi:type="dcterms:W3CDTF">2019-09-12T10:33:01Z</dcterms:created>
  <dcterms:modified xsi:type="dcterms:W3CDTF">2019-11-20T13:34:09Z</dcterms:modified>
</cp:coreProperties>
</file>