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8" r:id="rId21"/>
    <p:sldId id="277" r:id="rId22"/>
    <p:sldId id="276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91D03-B5D5-4215-B13D-56FD9FE9CF24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E6A12-BBA3-4F69-B2D0-91E3C1F13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91D03-B5D5-4215-B13D-56FD9FE9CF24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E6A12-BBA3-4F69-B2D0-91E3C1F13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91D03-B5D5-4215-B13D-56FD9FE9CF24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E6A12-BBA3-4F69-B2D0-91E3C1F13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91D03-B5D5-4215-B13D-56FD9FE9CF24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E6A12-BBA3-4F69-B2D0-91E3C1F13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91D03-B5D5-4215-B13D-56FD9FE9CF24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E6A12-BBA3-4F69-B2D0-91E3C1F13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91D03-B5D5-4215-B13D-56FD9FE9CF24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E6A12-BBA3-4F69-B2D0-91E3C1F13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91D03-B5D5-4215-B13D-56FD9FE9CF24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E6A12-BBA3-4F69-B2D0-91E3C1F13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91D03-B5D5-4215-B13D-56FD9FE9CF24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E6A12-BBA3-4F69-B2D0-91E3C1F13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91D03-B5D5-4215-B13D-56FD9FE9CF24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E6A12-BBA3-4F69-B2D0-91E3C1F13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91D03-B5D5-4215-B13D-56FD9FE9CF24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E6A12-BBA3-4F69-B2D0-91E3C1F13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91D03-B5D5-4215-B13D-56FD9FE9CF24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E6A12-BBA3-4F69-B2D0-91E3C1F13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C91D03-B5D5-4215-B13D-56FD9FE9CF24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8E6A12-BBA3-4F69-B2D0-91E3C1F13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dmin\Downloads\фоны\1-600x435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7645"/>
            <a:ext cx="9167649" cy="684035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51520" y="1340769"/>
            <a:ext cx="849694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atangChe" pitchFamily="49" charset="-127"/>
                <a:ea typeface="BatangChe" pitchFamily="49" charset="-127"/>
              </a:rPr>
              <a:t>Кто в сказке живёт?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63688" y="3573016"/>
            <a:ext cx="53285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Учимся    думать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ownloads\фоны\images (2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7585"/>
            <a:ext cx="9144000" cy="6822830"/>
          </a:xfrm>
          <a:prstGeom prst="rect">
            <a:avLst/>
          </a:prstGeom>
          <a:noFill/>
        </p:spPr>
      </p:pic>
      <p:pic>
        <p:nvPicPr>
          <p:cNvPr id="7170" name="Picture 2" descr="C:\Users\Admin\Desktop\Новая папка\Новая папка\i (7) - копия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188640"/>
            <a:ext cx="8140789" cy="481764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ownloads\фоны\images (2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7585"/>
            <a:ext cx="9144000" cy="6822830"/>
          </a:xfrm>
          <a:prstGeom prst="rect">
            <a:avLst/>
          </a:prstGeom>
          <a:noFill/>
        </p:spPr>
      </p:pic>
      <p:pic>
        <p:nvPicPr>
          <p:cNvPr id="8194" name="Picture 2" descr="C:\Users\Admin\Desktop\Новая папка\Новая папка\i (7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59632" y="188640"/>
            <a:ext cx="6912768" cy="499646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ownloads\фоны\images (2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7585"/>
            <a:ext cx="9144000" cy="6822830"/>
          </a:xfrm>
          <a:prstGeom prst="rect">
            <a:avLst/>
          </a:prstGeom>
          <a:noFill/>
        </p:spPr>
      </p:pic>
      <p:pic>
        <p:nvPicPr>
          <p:cNvPr id="9218" name="Picture 2" descr="C:\Users\Admin\Desktop\Новая папка\Новая папка\i (8) - копия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332656"/>
            <a:ext cx="7898343" cy="445874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ownloads\фоны\images (2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7585"/>
            <a:ext cx="9144000" cy="6822830"/>
          </a:xfrm>
          <a:prstGeom prst="rect">
            <a:avLst/>
          </a:prstGeom>
          <a:noFill/>
        </p:spPr>
      </p:pic>
      <p:pic>
        <p:nvPicPr>
          <p:cNvPr id="10242" name="Picture 2" descr="C:\Users\Admin\Desktop\Новая папка\Новая папка\i (8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19672" y="188640"/>
            <a:ext cx="6336704" cy="4900613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ownloads\фоны\images (2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7585"/>
            <a:ext cx="9144000" cy="6822830"/>
          </a:xfrm>
          <a:prstGeom prst="rect">
            <a:avLst/>
          </a:prstGeom>
          <a:noFill/>
        </p:spPr>
      </p:pic>
      <p:pic>
        <p:nvPicPr>
          <p:cNvPr id="1026" name="Picture 2" descr="C:\Users\Admin\Desktop\Новая папка\Новая папка\i (9) - копия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87624" y="188640"/>
            <a:ext cx="7313639" cy="482453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ownloads\фоны\images (2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7585"/>
            <a:ext cx="9144000" cy="6822830"/>
          </a:xfrm>
          <a:prstGeom prst="rect">
            <a:avLst/>
          </a:prstGeom>
          <a:noFill/>
        </p:spPr>
      </p:pic>
      <p:pic>
        <p:nvPicPr>
          <p:cNvPr id="2050" name="Picture 2" descr="C:\Users\Admin\Desktop\Новая папка\Новая папка\i (9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608" y="332656"/>
            <a:ext cx="7426835" cy="453650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ownloads\фоны\images (2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7585"/>
            <a:ext cx="9144000" cy="6822830"/>
          </a:xfrm>
          <a:prstGeom prst="rect">
            <a:avLst/>
          </a:prstGeom>
          <a:noFill/>
        </p:spPr>
      </p:pic>
      <p:pic>
        <p:nvPicPr>
          <p:cNvPr id="3074" name="Picture 2" descr="C:\Users\Admin\Desktop\Новая папка\Новая папка\i (11) - копия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404664"/>
            <a:ext cx="7895303" cy="432048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ownloads\фоны\images (2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7585"/>
            <a:ext cx="9144000" cy="6822830"/>
          </a:xfrm>
          <a:prstGeom prst="rect">
            <a:avLst/>
          </a:prstGeom>
          <a:noFill/>
        </p:spPr>
      </p:pic>
      <p:pic>
        <p:nvPicPr>
          <p:cNvPr id="4098" name="Picture 2" descr="C:\Users\Admin\Desktop\Новая папка\Новая папка\i (1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19672" y="260648"/>
            <a:ext cx="6217009" cy="496855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ownloads\фоны\images (2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7585"/>
            <a:ext cx="9144000" cy="6822830"/>
          </a:xfrm>
          <a:prstGeom prst="rect">
            <a:avLst/>
          </a:prstGeom>
          <a:noFill/>
        </p:spPr>
      </p:pic>
      <p:pic>
        <p:nvPicPr>
          <p:cNvPr id="5122" name="Picture 2" descr="C:\Users\Admin\Desktop\Новая папка\Новая папка\i (12) - копия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332656"/>
            <a:ext cx="7935844" cy="460851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ownloads\фоны\images (2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7585"/>
            <a:ext cx="9144000" cy="6822830"/>
          </a:xfrm>
          <a:prstGeom prst="rect">
            <a:avLst/>
          </a:prstGeom>
          <a:noFill/>
        </p:spPr>
      </p:pic>
      <p:pic>
        <p:nvPicPr>
          <p:cNvPr id="7170" name="Picture 2" descr="C:\Users\Admin\Desktop\Новая папка\Новая папка\i (13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03648" y="188640"/>
            <a:ext cx="6624736" cy="497072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ownloads\фоны\images (2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7585"/>
            <a:ext cx="9144000" cy="6822830"/>
          </a:xfrm>
          <a:prstGeom prst="rect">
            <a:avLst/>
          </a:prstGeom>
          <a:noFill/>
        </p:spPr>
      </p:pic>
      <p:pic>
        <p:nvPicPr>
          <p:cNvPr id="2" name="Picture 2" descr="C:\Users\Admin\Desktop\Новая папка\Новая папка\Новая папка\i (2) - копия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260648"/>
            <a:ext cx="8119272" cy="468054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ownloads\фоны\images (2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7585"/>
            <a:ext cx="9144000" cy="6822830"/>
          </a:xfrm>
          <a:prstGeom prst="rect">
            <a:avLst/>
          </a:prstGeom>
          <a:noFill/>
        </p:spPr>
      </p:pic>
      <p:pic>
        <p:nvPicPr>
          <p:cNvPr id="10242" name="Picture 2" descr="C:\Users\Admin\Desktop\Новая папка\Новая папка\i (14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47664" y="260648"/>
            <a:ext cx="6624373" cy="482453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ownloads\фоны\images (2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7585"/>
            <a:ext cx="9144000" cy="6822830"/>
          </a:xfrm>
          <a:prstGeom prst="rect">
            <a:avLst/>
          </a:prstGeom>
          <a:noFill/>
        </p:spPr>
      </p:pic>
      <p:pic>
        <p:nvPicPr>
          <p:cNvPr id="8194" name="Picture 2" descr="C:\Users\Admin\Desktop\Новая папка\Новая папка\i (14) - копия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03648" y="332656"/>
            <a:ext cx="6834554" cy="475252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ownloads\фоны\images (2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7585"/>
            <a:ext cx="9144000" cy="6822830"/>
          </a:xfrm>
          <a:prstGeom prst="rect">
            <a:avLst/>
          </a:prstGeom>
          <a:noFill/>
        </p:spPr>
      </p:pic>
      <p:pic>
        <p:nvPicPr>
          <p:cNvPr id="9218" name="Picture 2" descr="C:\Users\Admin\Desktop\Новая папка\Новая папка\i (14) - копия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87624" y="332656"/>
            <a:ext cx="7330005" cy="460851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ownloads\фоны\images (2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7585"/>
            <a:ext cx="9144000" cy="682283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1916832"/>
            <a:ext cx="864096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 Black" pitchFamily="34" charset="0"/>
              </a:rPr>
              <a:t>МОЛОДЦЫ!</a:t>
            </a:r>
            <a:endParaRPr lang="ru-RU" sz="9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ownloads\фоны\images (2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7585"/>
            <a:ext cx="9144000" cy="6822830"/>
          </a:xfrm>
          <a:prstGeom prst="rect">
            <a:avLst/>
          </a:prstGeom>
          <a:noFill/>
        </p:spPr>
      </p:pic>
      <p:pic>
        <p:nvPicPr>
          <p:cNvPr id="2050" name="Picture 2" descr="C:\Users\Admin\Desktop\Новая папка\Новая папка\Новая папка\i (2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87624" y="260648"/>
            <a:ext cx="7056784" cy="487249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ownloads\фоны\images (2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7585"/>
            <a:ext cx="9144000" cy="6822830"/>
          </a:xfrm>
          <a:prstGeom prst="rect">
            <a:avLst/>
          </a:prstGeom>
          <a:noFill/>
        </p:spPr>
      </p:pic>
      <p:pic>
        <p:nvPicPr>
          <p:cNvPr id="1026" name="Picture 2" descr="C:\Users\Admin\Desktop\Новая папка\Новая папка\Новая папка\i (5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123585"/>
            <a:ext cx="7776864" cy="489586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ownloads\фоны\images (2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7585"/>
            <a:ext cx="9144000" cy="6822830"/>
          </a:xfrm>
          <a:prstGeom prst="rect">
            <a:avLst/>
          </a:prstGeom>
          <a:noFill/>
        </p:spPr>
      </p:pic>
      <p:pic>
        <p:nvPicPr>
          <p:cNvPr id="2050" name="Picture 2" descr="C:\Users\Admin\Desktop\Новая папка\Новая папка\Новая папка\i (3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188640"/>
            <a:ext cx="7920880" cy="485698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ownloads\фоны\images (2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7585"/>
            <a:ext cx="9144000" cy="6822830"/>
          </a:xfrm>
          <a:prstGeom prst="rect">
            <a:avLst/>
          </a:prstGeom>
          <a:noFill/>
        </p:spPr>
      </p:pic>
      <p:pic>
        <p:nvPicPr>
          <p:cNvPr id="3074" name="Picture 2" descr="C:\Users\Admin\Desktop\Новая папка\Новая папка\Новая папка\i (5) - копия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79712" y="188640"/>
            <a:ext cx="5616624" cy="522793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ownloads\фоны\images (2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7585"/>
            <a:ext cx="9144000" cy="6822830"/>
          </a:xfrm>
          <a:prstGeom prst="rect">
            <a:avLst/>
          </a:prstGeom>
          <a:noFill/>
        </p:spPr>
      </p:pic>
      <p:pic>
        <p:nvPicPr>
          <p:cNvPr id="4098" name="Picture 2" descr="C:\Users\Admin\Desktop\Новая папка\Новая папка\Новая папка\i (4) - копия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59632" y="188640"/>
            <a:ext cx="6840760" cy="496687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ownloads\фоны\images (2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7585"/>
            <a:ext cx="9144000" cy="6822830"/>
          </a:xfrm>
          <a:prstGeom prst="rect">
            <a:avLst/>
          </a:prstGeom>
          <a:noFill/>
        </p:spPr>
      </p:pic>
      <p:pic>
        <p:nvPicPr>
          <p:cNvPr id="5122" name="Picture 2" descr="C:\Users\Admin\Desktop\Новая папка\Новая папка\Новая папка\i (6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599" y="188640"/>
            <a:ext cx="7470207" cy="468052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ownloads\фоны\images (2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7585"/>
            <a:ext cx="9144000" cy="6822830"/>
          </a:xfrm>
          <a:prstGeom prst="rect">
            <a:avLst/>
          </a:prstGeom>
          <a:noFill/>
        </p:spPr>
      </p:pic>
      <p:pic>
        <p:nvPicPr>
          <p:cNvPr id="6146" name="Picture 2" descr="C:\Users\Admin\Desktop\Новая папка\Новая папка\Новая папка\i (7) - копия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640" y="188640"/>
            <a:ext cx="6768752" cy="501867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10</Words>
  <Application>Microsoft Office PowerPoint</Application>
  <PresentationFormat>Экран (4:3)</PresentationFormat>
  <Paragraphs>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12</cp:revision>
  <dcterms:created xsi:type="dcterms:W3CDTF">2019-11-18T07:43:24Z</dcterms:created>
  <dcterms:modified xsi:type="dcterms:W3CDTF">2019-11-20T10:55:16Z</dcterms:modified>
</cp:coreProperties>
</file>