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673" autoAdjust="0"/>
  </p:normalViewPr>
  <p:slideViewPr>
    <p:cSldViewPr>
      <p:cViewPr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https://pbs.twimg.com/media/D7Fy31gWkAAfG5O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14620"/>
            <a:ext cx="7772400" cy="1012823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n/>
                <a:solidFill>
                  <a:schemeClr val="accent3"/>
                </a:solidFill>
              </a:rPr>
              <a:t>Кукольный театр!</a:t>
            </a:r>
            <a:br>
              <a:rPr lang="ru-RU" sz="4800" b="1" i="1" dirty="0" smtClean="0">
                <a:ln/>
                <a:solidFill>
                  <a:schemeClr val="accent3"/>
                </a:solidFill>
              </a:rPr>
            </a:b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715016"/>
            <a:ext cx="4000528" cy="895344"/>
          </a:xfrm>
        </p:spPr>
        <p:txBody>
          <a:bodyPr>
            <a:normAutofit fontScale="92500"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 ГБДОУ №16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Наумова Светлана Александровна.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www.lipetskmedia.ru/image/IMG_13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000372"/>
            <a:ext cx="2500330" cy="1689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bs.twimg.com/media/D7Fy31gWkAAfG5O.jpg:larg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71438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5353064" cy="7032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История театра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14422"/>
            <a:ext cx="7215238" cy="2862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Первые упоминания о кукольном театре связаны с праздниками древнего Египта. Разыгрываемые с помощью статуэток сцены из жизни Бога Осириса собирали толпы людей.  В древней Греции делали огромные фигуры, которые украшали драгоценными камнями и приводили в движение по особым праздникам. В Греции кому-то пришла в голову мысль изобразить мир с помощью ящика, в котором нет передней стенки. На дне ящика придумали прорези, чтобы вставить палочки и управлять куклами. Из маленьких детских сценок выросли целые пьесы, и получился театр.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4214819"/>
            <a:ext cx="4786346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Кукла </a:t>
            </a:r>
            <a:r>
              <a:rPr lang="ru-RU" sz="2000" dirty="0" smtClean="0"/>
              <a:t>— это главный компонент успеха. Во все времена куклу, которая умеет говорить и двигаться, считали волшебной и относили к разряду чудес. </a:t>
            </a:r>
            <a:r>
              <a:rPr lang="ru-RU" sz="2000" i="1" dirty="0" smtClean="0"/>
              <a:t>Способ управления куклой и есть главный отличительный знак для театра.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bs.twimg.com/media/D7Fy31gWkAAfG5O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4929222" cy="64294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История театра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877" y="1340768"/>
            <a:ext cx="8429684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Театральное искусство заслуженно распространилось и на  Руси. </a:t>
            </a:r>
            <a:r>
              <a:rPr lang="ru-RU" b="1" i="1" dirty="0" smtClean="0"/>
              <a:t>Театр Петрушки — это одно из старейших развлечений Руси, дожившее до наших дней и не потерявшее свою актуальность</a:t>
            </a:r>
            <a:r>
              <a:rPr lang="ru-RU" dirty="0" smtClean="0"/>
              <a:t>. Многие воспринимают его как народное творение, но в действительности свои прообразы </a:t>
            </a:r>
            <a:r>
              <a:rPr lang="ru-RU" b="1" i="1" dirty="0" smtClean="0"/>
              <a:t>Русский народный театр Петрушка</a:t>
            </a:r>
            <a:r>
              <a:rPr lang="ru-RU" dirty="0" smtClean="0"/>
              <a:t> имеет во множестве стран, таких как Франция, Германия, Италия и Турция.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482667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429000"/>
            <a:ext cx="7786742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Петрушка</a:t>
            </a:r>
            <a:r>
              <a:rPr lang="ru-RU" i="1" dirty="0" smtClean="0"/>
              <a:t> — </a:t>
            </a:r>
            <a:r>
              <a:rPr lang="ru-RU" b="1" i="1" dirty="0" smtClean="0"/>
              <a:t>это печатная кукла, облаченная в штаны и красную рубаху, отличительной особенностью этого персонажа были: остроконечный колпак и огромный красный нос</a:t>
            </a:r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76802" name="Picture 2" descr="ÐÑÐºÐ»Ð° ÐÐµÑÑÑÑÐºÐ° / Ð¤Ð¾ÑÐ¾ Ñ ÑÐ°Ð¹ÑÐ° livemaster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2603" y="4826675"/>
            <a:ext cx="2500330" cy="1889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bs.twimg.com/media/D7Fy31gWkAAfG5O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67600" cy="4889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типы театров кукол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214422"/>
            <a:ext cx="400052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dirty="0" smtClean="0"/>
              <a:t>Театр верховых кукол (перчаточных), управляемых снизу. Актёры-кукловоды в театрах этого типа обычно скрыты от зрителей ширмой.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000372"/>
            <a:ext cx="4572000" cy="16004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/>
            <a:r>
              <a:rPr lang="ru-RU" sz="1600" dirty="0" smtClean="0"/>
              <a:t>Театр низовых кукол (кукол-марионеток), управляемых сверху с помощью ниток, прутов или проволоками. Актёры-кукловоды в театрах этого типа чаще всего тоже скрыты от зрителей, но не ширмой, а верхней занавеской</a:t>
            </a:r>
            <a:r>
              <a:rPr lang="ru-RU" dirty="0" smtClean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572140"/>
            <a:ext cx="45720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/>
            <a:r>
              <a:rPr lang="ru-RU" dirty="0" smtClean="0"/>
              <a:t>Театр кукол срединных (не верховых и не низовых) кукол, управляемых на уровне актёров-кукловодов.</a:t>
            </a:r>
          </a:p>
        </p:txBody>
      </p:sp>
      <p:pic>
        <p:nvPicPr>
          <p:cNvPr id="81922" name="Picture 2" descr="https://b1.culture.ru/c/7049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142984"/>
            <a:ext cx="2263666" cy="1700178"/>
          </a:xfrm>
          <a:prstGeom prst="rect">
            <a:avLst/>
          </a:prstGeom>
          <a:noFill/>
        </p:spPr>
      </p:pic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785794"/>
            <a:ext cx="2062159" cy="179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286124"/>
            <a:ext cx="2052631" cy="188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2857496"/>
            <a:ext cx="1785950" cy="181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7" name="Picture 7" descr="http://svitm.com.ua/images/stories/theatres/marionet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5000636"/>
            <a:ext cx="2286016" cy="1715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bs.twimg.com/media/D7Fy31gWkAAfG5O.jpg:larg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42852"/>
            <a:ext cx="4429156" cy="6318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Виды кукол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85860"/>
            <a:ext cx="4000528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u="sng" dirty="0" smtClean="0"/>
              <a:t>Марионетка</a:t>
            </a:r>
            <a:r>
              <a:rPr lang="ru-RU" dirty="0" smtClean="0"/>
              <a:t> — разновидность куклы, которую кукловод приводит в движение при помощи </a:t>
            </a:r>
            <a:r>
              <a:rPr lang="ru-RU" dirty="0" err="1" smtClean="0"/>
              <a:t>нитей.К</a:t>
            </a:r>
            <a:r>
              <a:rPr lang="ru-RU" dirty="0" smtClean="0"/>
              <a:t> рукам, ногам, туловищу и голове куклы крепятся верёвки, продеваемые через отверстия так называемого «креста», посредством наклонений которого кукла делает человеческие движения.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4357694"/>
            <a:ext cx="4071934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u="sng" dirty="0" smtClean="0"/>
              <a:t>Куклы перчаточного типа</a:t>
            </a:r>
            <a:r>
              <a:rPr lang="ru-RU" dirty="0" smtClean="0"/>
              <a:t>. Конструкция перчаточных кукол состоит из головы на пальце и перчатки на руке кукловода. Петрушка — один из представителей перчаточных кукол.</a:t>
            </a:r>
            <a:endParaRPr lang="ru-RU" dirty="0"/>
          </a:p>
        </p:txBody>
      </p:sp>
      <p:pic>
        <p:nvPicPr>
          <p:cNvPr id="80900" name="Picture 4" descr="https://sivka-burka.com/upload/iblock/efa/efaef01bf0006cc98e868b8bd37b9c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1558905" cy="2327445"/>
          </a:xfrm>
          <a:prstGeom prst="rect">
            <a:avLst/>
          </a:prstGeom>
          <a:noFill/>
        </p:spPr>
      </p:pic>
      <p:pic>
        <p:nvPicPr>
          <p:cNvPr id="80904" name="Picture 8" descr="https://ae01.alicdn.com/kf/HTB1hvanLpXXXXaHXXXXq6xXFXXXW/Reborn-Juguetes-Muppets-Toy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428736"/>
            <a:ext cx="2443154" cy="2443154"/>
          </a:xfrm>
          <a:prstGeom prst="rect">
            <a:avLst/>
          </a:prstGeom>
          <a:noFill/>
        </p:spPr>
      </p:pic>
      <p:pic>
        <p:nvPicPr>
          <p:cNvPr id="80912" name="Picture 16" descr="https://diamondelectric.ru/images/2334/2333739/kyklaperchatka_myakishi_lisichka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786322"/>
            <a:ext cx="1714512" cy="1714512"/>
          </a:xfrm>
          <a:prstGeom prst="rect">
            <a:avLst/>
          </a:prstGeom>
          <a:noFill/>
        </p:spPr>
      </p:pic>
      <p:pic>
        <p:nvPicPr>
          <p:cNvPr id="80908" name="Picture 12" descr="https://cs5.livemaster.ru/storage/7c/f7/99ad110d35a0169a3f6d5a9138t0--kukly-i-igrushki-nabor-tri-porosenka-kukly-perchatk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357694"/>
            <a:ext cx="2143140" cy="1607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4" descr="https://pbs.twimg.com/media/D7Fy31gWkAAfG5O.jpg:larg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428860" y="142852"/>
            <a:ext cx="4429156" cy="6318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small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Виды кукол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142984"/>
            <a:ext cx="457200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u="sng" dirty="0" err="1" smtClean="0"/>
              <a:t>Гапитно-тростевые</a:t>
            </a:r>
            <a:r>
              <a:rPr lang="ru-RU" u="sng" dirty="0" smtClean="0"/>
              <a:t> куклы</a:t>
            </a:r>
            <a:r>
              <a:rPr lang="ru-RU" dirty="0" smtClean="0"/>
              <a:t> –приводится в движение с помощью трости, на которую надета кукла. У таких кукол может быть не одна, а две трости, тогда и управляется она двумя руками.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3214686"/>
            <a:ext cx="457200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u="sng" dirty="0" smtClean="0"/>
              <a:t>Ростовые куклы</a:t>
            </a:r>
            <a:r>
              <a:rPr lang="ru-RU" dirty="0" smtClean="0"/>
              <a:t>. Кукла надевается на </a:t>
            </a:r>
            <a:r>
              <a:rPr lang="ru-RU" dirty="0" err="1" smtClean="0"/>
              <a:t>человека.Изготавливается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специальном каркасе и может быть самых разных размеров.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429264"/>
            <a:ext cx="45720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u="sng" dirty="0" smtClean="0"/>
              <a:t>Куклы театра теней</a:t>
            </a:r>
            <a:r>
              <a:rPr lang="ru-RU" dirty="0" smtClean="0"/>
              <a:t>- плоскостные </a:t>
            </a:r>
            <a:r>
              <a:rPr lang="ru-RU" dirty="0" err="1" smtClean="0"/>
              <a:t>фигурки.Их</a:t>
            </a:r>
            <a:r>
              <a:rPr lang="ru-RU" dirty="0" smtClean="0"/>
              <a:t> показывают их на освещенном экране в виде силуэтов.</a:t>
            </a:r>
            <a:endParaRPr lang="ru-RU" dirty="0"/>
          </a:p>
        </p:txBody>
      </p:sp>
      <p:pic>
        <p:nvPicPr>
          <p:cNvPr id="79878" name="Picture 6" descr="https://cs1.livemaster.ru/storage/d2/43/b96aeeec59f1b2fb04dfd0af9f96--kukly-i-igrushki-kukolnyj-teatr-tri-porosenka-trostevye-kuk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1142984"/>
            <a:ext cx="1114399" cy="1671598"/>
          </a:xfrm>
          <a:prstGeom prst="rect">
            <a:avLst/>
          </a:prstGeom>
          <a:noFill/>
        </p:spPr>
      </p:pic>
      <p:pic>
        <p:nvPicPr>
          <p:cNvPr id="79882" name="Picture 10" descr="https://ds05.infourok.ru/uploads/ex/0a4a/0000ba11-93306417/hello_html_m2f39513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214422"/>
            <a:ext cx="1285884" cy="1928826"/>
          </a:xfrm>
          <a:prstGeom prst="rect">
            <a:avLst/>
          </a:prstGeom>
          <a:noFill/>
        </p:spPr>
      </p:pic>
      <p:pic>
        <p:nvPicPr>
          <p:cNvPr id="79886" name="Picture 14" descr="https://static.tildacdn.com/tild3262-6530-4562-b539-633038646366/IMG_67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2857496"/>
            <a:ext cx="3429136" cy="2286090"/>
          </a:xfrm>
          <a:prstGeom prst="rect">
            <a:avLst/>
          </a:prstGeom>
          <a:noFill/>
        </p:spPr>
      </p:pic>
      <p:pic>
        <p:nvPicPr>
          <p:cNvPr id="79890" name="Picture 18" descr="https://dscv.ru/assets/galleries/245/12.-marionetk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4786322"/>
            <a:ext cx="1701781" cy="1701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62" name="Picture 14" descr="Ð¢ÐµÐ°ÑÑ ÑÐºÐ°Ð·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786322"/>
            <a:ext cx="2928958" cy="1915539"/>
          </a:xfrm>
          <a:prstGeom prst="rect">
            <a:avLst/>
          </a:prstGeom>
          <a:noFill/>
        </p:spPr>
      </p:pic>
      <p:pic>
        <p:nvPicPr>
          <p:cNvPr id="3" name="Picture 4" descr="https://pbs.twimg.com/media/D7Fy31gWkAAfG5O.jpg:larg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86808" cy="10715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Самые знаменитые театры кукол в России</a:t>
            </a:r>
            <a:br>
              <a:rPr lang="ru-RU" b="1" dirty="0" smtClean="0"/>
            </a:br>
            <a:r>
              <a:rPr lang="ru-RU" b="1" dirty="0" smtClean="0"/>
              <a:t>Сказки в сказочных зданиях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142985"/>
            <a:ext cx="257176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Татарский государственный театр кукол «</a:t>
            </a:r>
            <a:r>
              <a:rPr lang="ru-RU" dirty="0" err="1" smtClean="0"/>
              <a:t>Экият</a:t>
            </a:r>
            <a:r>
              <a:rPr lang="ru-RU" dirty="0" smtClean="0"/>
              <a:t>» Казань</a:t>
            </a:r>
            <a:endParaRPr lang="ru-RU" dirty="0"/>
          </a:p>
        </p:txBody>
      </p:sp>
      <p:pic>
        <p:nvPicPr>
          <p:cNvPr id="78852" name="Picture 4" descr="Ð¢ÐµÐ°ÑÑ ÐºÑÐºÐ¾Ð» Ð­ÐºÐ¸ÑÑ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500306"/>
            <a:ext cx="2295423" cy="15287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71802" y="1214422"/>
            <a:ext cx="342902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Государственный кукольный театр Удмуртской Республики</a:t>
            </a:r>
            <a:endParaRPr lang="ru-RU" dirty="0"/>
          </a:p>
        </p:txBody>
      </p:sp>
      <p:pic>
        <p:nvPicPr>
          <p:cNvPr id="78854" name="Picture 6" descr="Ð¢ÐµÐ°ÑÑ ÐºÑÐºÐ¾Ð» Ð£Ð´Ð¼ÑÑÑÑÐºÐ¾Ð¹ Ð ÐµÑÐ¿ÑÐ±Ð»Ð¸ÐºÐ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000240"/>
            <a:ext cx="2357454" cy="176809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786578" y="1142984"/>
            <a:ext cx="2084921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Новосибирский областной театр кукол</a:t>
            </a:r>
            <a:endParaRPr lang="ru-RU" dirty="0"/>
          </a:p>
        </p:txBody>
      </p:sp>
      <p:pic>
        <p:nvPicPr>
          <p:cNvPr id="78858" name="Picture 10" descr="ÐÐ¾Ð²Ð¾ÑÐ¸Ð±Ð¸ÑÑÐºÐ¸Ð¹ Ð¾Ð±Ð»Ð°ÑÑÐ½Ð¾Ð¹ ÑÐµÐ°ÑÑ ÐºÑÐºÐ¾Ð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2357430"/>
            <a:ext cx="2500330" cy="18802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85720" y="4214818"/>
            <a:ext cx="314327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Большой театр кукол </a:t>
            </a:r>
            <a:r>
              <a:rPr lang="ru-RU" dirty="0" err="1" smtClean="0"/>
              <a:t>СанктПетербург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3929066"/>
            <a:ext cx="2500330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/>
              <a:t>Санкт-Петербургский государственный театр марионеток им. Е.С. </a:t>
            </a:r>
            <a:r>
              <a:rPr lang="ru-RU" sz="1600" dirty="0" err="1" smtClean="0"/>
              <a:t>Деммени</a:t>
            </a:r>
            <a:endParaRPr lang="ru-RU" sz="1600" dirty="0"/>
          </a:p>
        </p:txBody>
      </p:sp>
      <p:pic>
        <p:nvPicPr>
          <p:cNvPr id="78868" name="Picture 20" descr="https://b1.culture.ru/c/8050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5429264"/>
            <a:ext cx="2325146" cy="1307078"/>
          </a:xfrm>
          <a:prstGeom prst="rect">
            <a:avLst/>
          </a:prstGeom>
          <a:noFill/>
        </p:spPr>
      </p:pic>
      <p:pic>
        <p:nvPicPr>
          <p:cNvPr id="78870" name="Picture 22" descr="http://karpovka.com/pics/2019/04/K70_1407_rs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5000636"/>
            <a:ext cx="3071834" cy="171451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6572264" y="3929066"/>
            <a:ext cx="221457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Театр кукол имени С. В. Образцова</a:t>
            </a:r>
            <a:endParaRPr lang="ru-RU" dirty="0"/>
          </a:p>
        </p:txBody>
      </p:sp>
      <p:pic>
        <p:nvPicPr>
          <p:cNvPr id="78872" name="Picture 24" descr="https://pbs.twimg.com/media/EEk7awtXsAA276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4857760"/>
            <a:ext cx="1714512" cy="1840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pbs.twimg.com/media/D7Fy31gWkAAfG5O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500306"/>
            <a:ext cx="5072098" cy="7143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</TotalTime>
  <Words>295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Кукольный театр! </vt:lpstr>
      <vt:lpstr>История театра </vt:lpstr>
      <vt:lpstr>   История театра</vt:lpstr>
      <vt:lpstr>Основные типы театров кукол</vt:lpstr>
      <vt:lpstr>Виды кукол</vt:lpstr>
      <vt:lpstr>Презентация PowerPoint</vt:lpstr>
      <vt:lpstr>Самые знаменитые театры кукол в России Сказки в сказочных зданиях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театр!</dc:title>
  <dc:creator>Светлана Наумова</dc:creator>
  <cp:lastModifiedBy>user</cp:lastModifiedBy>
  <cp:revision>4</cp:revision>
  <dcterms:created xsi:type="dcterms:W3CDTF">2019-10-20T13:56:48Z</dcterms:created>
  <dcterms:modified xsi:type="dcterms:W3CDTF">2019-11-20T11:22:59Z</dcterms:modified>
</cp:coreProperties>
</file>