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screen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3354" y="861237"/>
            <a:ext cx="7487323" cy="202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Лэпбук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«Комнатные растения - наши друзья»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5938" y="3886200"/>
            <a:ext cx="5955049" cy="1371599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Разработала: Савенкова Инна Геннадьевна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607446" y="2656875"/>
            <a:ext cx="4057448" cy="33187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457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5609" y="531628"/>
            <a:ext cx="6964326" cy="3337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721" y="3298095"/>
            <a:ext cx="4955822" cy="21477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01552" y="3996840"/>
            <a:ext cx="6025335" cy="235691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3137" y="499087"/>
            <a:ext cx="6996221" cy="30007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8679" y="3880883"/>
            <a:ext cx="4327451" cy="2723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5579" y="517755"/>
            <a:ext cx="3100626" cy="3012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738" y="3859861"/>
            <a:ext cx="4210494" cy="27748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418" y="584791"/>
            <a:ext cx="10178770" cy="54123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60</TotalTime>
  <Words>6</Words>
  <Application>Microsoft Office PowerPoint</Application>
  <PresentationFormat>Произвольный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Капля</vt:lpstr>
      <vt:lpstr>Лэпбук  «Комнатные растения - наши друзья»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Ольга</cp:lastModifiedBy>
  <cp:revision>8</cp:revision>
  <dcterms:created xsi:type="dcterms:W3CDTF">2019-11-20T05:27:47Z</dcterms:created>
  <dcterms:modified xsi:type="dcterms:W3CDTF">2019-11-20T14:01:20Z</dcterms:modified>
</cp:coreProperties>
</file>