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4" r:id="rId5"/>
    <p:sldId id="261" r:id="rId6"/>
    <p:sldId id="262" r:id="rId7"/>
    <p:sldId id="258" r:id="rId8"/>
    <p:sldId id="263" r:id="rId9"/>
    <p:sldId id="266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FADD-1D15-44B9-A5B5-D4695C366715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8DDCE-191C-4C77-BBE3-414EE1A65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FADD-1D15-44B9-A5B5-D4695C366715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8DDCE-191C-4C77-BBE3-414EE1A65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FADD-1D15-44B9-A5B5-D4695C366715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8DDCE-191C-4C77-BBE3-414EE1A65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FADD-1D15-44B9-A5B5-D4695C366715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8DDCE-191C-4C77-BBE3-414EE1A65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FADD-1D15-44B9-A5B5-D4695C366715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8DDCE-191C-4C77-BBE3-414EE1A65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FADD-1D15-44B9-A5B5-D4695C366715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8DDCE-191C-4C77-BBE3-414EE1A65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FADD-1D15-44B9-A5B5-D4695C366715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8DDCE-191C-4C77-BBE3-414EE1A65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FADD-1D15-44B9-A5B5-D4695C366715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8DDCE-191C-4C77-BBE3-414EE1A65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FADD-1D15-44B9-A5B5-D4695C366715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8DDCE-191C-4C77-BBE3-414EE1A65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FADD-1D15-44B9-A5B5-D4695C366715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8DDCE-191C-4C77-BBE3-414EE1A65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FADD-1D15-44B9-A5B5-D4695C366715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8DDCE-191C-4C77-BBE3-414EE1A65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9FADD-1D15-44B9-A5B5-D4695C366715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8DDCE-191C-4C77-BBE3-414EE1A65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yandex.ru/clck/jsredir?from=yandex.ru;images/search;images;;&amp;text=&amp;etext=1715.1h-pCsb8StIFHdeUatapuAZRM99yIOidsJ-9Naw9FoQ_ksMhFQhAI-Nq0-gdrW6IsxT5LnIgMGHh0MNE6RvJcKdnK8JxSMIDWYWYFksfEFTwqWR8sipq7BfD6cVTqN5V.4ce4011d942d5d7e96da8050ca3e927486ab7e0a&amp;uuid=&amp;state=tid_Wvm4RM28ca_MiO4Ne9osTPtpHS9wicjEF5X7fRziVPIHCd9FyQ,,&amp;data=UlNrNmk5WktYejY4cHFySjRXSWhXTWRwNjROVUR3SGZ4d0ZxNlBTblBJdUdvRnZUTTVoTXdhMUZlTFpfOXBMQVFqZEh2c0JDbllPWUFIa3FCckRJa053TGwtclR5dmRzY2hlUzNvZEdRQXJoeDhNaWs2Q3JWaU9jN3hXcWItQXR5ZjlvYnlmWGVCcHFRYjR5ZFg0bVNvbVQzM2VlZTMycg,,&amp;sign=6d5744fb64977429a3a02e21ace23bf6&amp;keyno=0&amp;b64e=2&amp;l10n=ru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yandex.ru/clck/jsredir?from=yandex.ru;images/search;images;;&amp;text=&amp;etext=1715.1h-pCsb8StIFHdeUatapuAZRM99yIOidsJ-9Naw9FoQ_ksMhFQhAI-Nq0-gdrW6IsxT5LnIgMGHh0MNE6RvJcKdnK8JxSMIDWYWYFksfEFTwqWR8sipq7BfD6cVTqN5V.4ce4011d942d5d7e96da8050ca3e927486ab7e0a&amp;uuid=&amp;state=tid_Wvm4RM28ca_MiO4Ne9osTPtpHS9wicjEF5X7fRziVPIHCd9FyQ,,&amp;data=UlNrNmk5WktYejY4cHFySjRXSWhXTWRwNjROVUR3SGZ4d0ZxNlBTblBJdUdvRnZUTTVoTXdhMUZlTFpfOXBMQVJvLVhSQzlnZVcybTdoRFJzaVZ2NXp1Zldndnhab3lSNDB0UEJBQzB5WERJZEFvRFBwc3B0SXV2Mk91Z3FISXNQLVNmenNuR2ZFNXlFUmRwMWlEYlVlUFVmOVVyUFZWSQ,,&amp;sign=e5fd81a11e3b51efe21564b575275ff4&amp;keyno=0&amp;b64e=2&amp;l10n=ru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.ytimg.com/vi/hpHlTzuAnpk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01158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285860"/>
            <a:ext cx="9144000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Методическая разработка урока по православной культуре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Лето Господне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церковный календарь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( по повести И.  Шмелева)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3428992" y="4357694"/>
            <a:ext cx="5429288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Разработала: Игнатова Раиса Андреевна,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                                           учитель русского языка и литературы 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                           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   МКОУ «СОШ №2 ст. Зеленчукской»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                                            Карачаево-Черкесской Республики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6215082"/>
            <a:ext cx="94297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2018год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www.playcast.ru/uploads/2017/06/10/227907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6" name="Picture 2" descr="http://justsovet.ru/wp-content/uploads/2018/01/23434567352345654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500042"/>
            <a:ext cx="7715250" cy="5791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www.playcast.ru/uploads/2017/06/10/227907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00100" y="571480"/>
            <a:ext cx="75151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Повесть </a:t>
            </a:r>
            <a:r>
              <a:rPr lang="ru-RU" sz="3600" dirty="0">
                <a:solidFill>
                  <a:srgbClr val="FF0000"/>
                </a:solidFill>
                <a:latin typeface="Monotype Corsiva" pitchFamily="66" charset="0"/>
              </a:rPr>
              <a:t>Ивана Шмелева «Лето Господне»</a:t>
            </a:r>
          </a:p>
        </p:txBody>
      </p:sp>
      <p:sp>
        <p:nvSpPr>
          <p:cNvPr id="4100" name="AutoShape 4" descr="https://bookland.com/img/pictures/2/384/3843373/b600x800.a0acc581bfd9cb3d8335c740914b1ef4113e4dbc60c8412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2" name="Picture 6" descr="http://elenabovtun.ru/wp-content/uploads/2014/02/%D0%BB%D0%B5%D1%82%D0%BE-%D0%B3%D0%BE%D1%81%D0%BF%D0%BE%D0%B4%D0%BD%D0%B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714488"/>
            <a:ext cx="2668908" cy="41965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4000496" y="1785926"/>
            <a:ext cx="450059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Книга служит глубинному познанию России, её корневой системы, пробуждению любви к нашим предкам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86446" y="5072074"/>
            <a:ext cx="25472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Олег Михайлов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www.playcast.ru/uploads/2017/06/10/227907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214290"/>
            <a:ext cx="77153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Monotype Corsiva" pitchFamily="66" charset="0"/>
              </a:rPr>
              <a:t>Церковные </a:t>
            </a:r>
            <a:r>
              <a:rPr lang="ru-RU" sz="4400" dirty="0">
                <a:solidFill>
                  <a:srgbClr val="FF0000"/>
                </a:solidFill>
                <a:latin typeface="Monotype Corsiva" pitchFamily="66" charset="0"/>
              </a:rPr>
              <a:t>праздники </a:t>
            </a: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642910" y="1928802"/>
            <a:ext cx="457203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Великий Пост,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Рождество,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Святки,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Крещение,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Масленица,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Пасха. </a:t>
            </a: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7" name="Picture 3" descr="https://img-gorod.ru/upload/iblock/af4/af4df565bf9b446ceffd420be0f07f6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1500174"/>
            <a:ext cx="2799405" cy="44513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www.playcast.ru/uploads/2017/06/10/227907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30" name="Picture 2" descr="http://classpic.ru/wp-content/uploads/S-Kreshheniem-Gospodni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642918"/>
            <a:ext cx="3571900" cy="2428892"/>
          </a:xfrm>
          <a:prstGeom prst="rect">
            <a:avLst/>
          </a:prstGeom>
          <a:noFill/>
        </p:spPr>
      </p:pic>
      <p:pic>
        <p:nvPicPr>
          <p:cNvPr id="22532" name="Picture 4" descr="http://900igr.net/up/datas/265610/00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642918"/>
            <a:ext cx="3643338" cy="2500330"/>
          </a:xfrm>
          <a:prstGeom prst="rect">
            <a:avLst/>
          </a:prstGeom>
          <a:noFill/>
        </p:spPr>
      </p:pic>
      <p:pic>
        <p:nvPicPr>
          <p:cNvPr id="22534" name="Picture 6" descr="http://monplaisir-kennel.ru/images/cms/data/folder_1/folder_2/folder3/4/pasha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3429000"/>
            <a:ext cx="3676936" cy="2786082"/>
          </a:xfrm>
          <a:prstGeom prst="rect">
            <a:avLst/>
          </a:prstGeom>
          <a:noFill/>
        </p:spPr>
      </p:pic>
      <p:pic>
        <p:nvPicPr>
          <p:cNvPr id="22536" name="Picture 8" descr="https://fs00.infourok.ru/images/doc/283/288780/img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10" y="3429000"/>
            <a:ext cx="3714776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www.playcast.ru/uploads/2017/06/10/227907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4" name="Picture 2" descr="https://avatars.mds.yandex.net/get-pdb/163339/cd4dac51-92aa-4efd-9717-94963b2b0c41/s1200?webp=fals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571480"/>
            <a:ext cx="6429420" cy="496647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285852" y="5715016"/>
            <a:ext cx="670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  <a:hlinkClick r:id="rId4"/>
              </a:rPr>
              <a:t>Церковь Покрова в Филях в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  <a:hlinkClick r:id="rId4"/>
              </a:rPr>
              <a:t>Москве</a:t>
            </a:r>
            <a:r>
              <a:rPr lang="ru-RU" dirty="0">
                <a:hlinkClick r:id="rId4"/>
              </a:rPr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www.playcast.ru/uploads/2017/06/10/227907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3" descr="https://avatars.mds.yandex.net/get-pdb/69339/9e6cd757-33cf-452d-8cfa-9895ee91c3c7/s12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928670"/>
            <a:ext cx="6834192" cy="468930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071670" y="5643578"/>
            <a:ext cx="52419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hlinkClick r:id="rId4"/>
              </a:rPr>
              <a:t>Храм Христа Спасителя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www.playcast.ru/uploads/2017/06/10/227907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4" name="Picture 2" descr="http://www.prikol.ru/wp-content/gallery/july-2014/mirovie-dostoprimechatelnosti-02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857232"/>
            <a:ext cx="7186604" cy="480736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14480" y="5715016"/>
            <a:ext cx="603678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002060"/>
                </a:solidFill>
              </a:rPr>
              <a:t>Храм Василия Блаженного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www.playcast.ru/uploads/2017/06/10/227907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2" name="Picture 2" descr="http://img-5.photosight.ru/21d/4274590_large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857232"/>
            <a:ext cx="7715244" cy="5143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www.playcast.ru/uploads/2017/06/10/227907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54" name="Picture 2" descr="http://900igr.net/datas/religii-i-etika/Pravoslavie/0009-009-Kolokola.jpg"/>
          <p:cNvPicPr>
            <a:picLocks noChangeAspect="1" noChangeArrowheads="1"/>
          </p:cNvPicPr>
          <p:nvPr/>
        </p:nvPicPr>
        <p:blipFill>
          <a:blip r:embed="rId3"/>
          <a:srcRect l="3906" r="4687" b="4166"/>
          <a:stretch>
            <a:fillRect/>
          </a:stretch>
        </p:blipFill>
        <p:spPr bwMode="auto">
          <a:xfrm>
            <a:off x="714348" y="428604"/>
            <a:ext cx="7813112" cy="600079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857752" y="357166"/>
            <a:ext cx="3643338" cy="78581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FF0000"/>
                </a:solidFill>
              </a:rPr>
              <a:t>Колокольный звон напоминает нам о высшем, небесном мире.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107</Words>
  <Application>Microsoft Office PowerPoint</Application>
  <PresentationFormat>Экран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11</cp:revision>
  <dcterms:created xsi:type="dcterms:W3CDTF">2018-03-04T17:13:17Z</dcterms:created>
  <dcterms:modified xsi:type="dcterms:W3CDTF">2018-03-04T17:56:56Z</dcterms:modified>
</cp:coreProperties>
</file>