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D2EE-A116-4FB1-9401-54395CE01A53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A274-95DA-4513-90AF-BE89EC9B5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D2EE-A116-4FB1-9401-54395CE01A53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A274-95DA-4513-90AF-BE89EC9B5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D2EE-A116-4FB1-9401-54395CE01A53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A274-95DA-4513-90AF-BE89EC9B5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D2EE-A116-4FB1-9401-54395CE01A53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A274-95DA-4513-90AF-BE89EC9B5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D2EE-A116-4FB1-9401-54395CE01A53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A274-95DA-4513-90AF-BE89EC9B5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D2EE-A116-4FB1-9401-54395CE01A53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A274-95DA-4513-90AF-BE89EC9B5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D2EE-A116-4FB1-9401-54395CE01A53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A274-95DA-4513-90AF-BE89EC9B5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D2EE-A116-4FB1-9401-54395CE01A53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A274-95DA-4513-90AF-BE89EC9B5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D2EE-A116-4FB1-9401-54395CE01A53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A274-95DA-4513-90AF-BE89EC9B5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D2EE-A116-4FB1-9401-54395CE01A53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A274-95DA-4513-90AF-BE89EC9B5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D2EE-A116-4FB1-9401-54395CE01A53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A274-95DA-4513-90AF-BE89EC9B5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AD2EE-A116-4FB1-9401-54395CE01A53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EA274-95DA-4513-90AF-BE89EC9B5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ermuo.ru/data/images/pictures/pobeda_golu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928670"/>
            <a:ext cx="557216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9"/>
            <a:ext cx="7772400" cy="78581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b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«Разъезженская средняя общеобразовательная школа»</a:t>
            </a: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643314"/>
            <a:ext cx="6400800" cy="2538418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</a:pPr>
            <a:endParaRPr lang="ru-RU" sz="9600" b="1" dirty="0" smtClean="0">
              <a:solidFill>
                <a:srgbClr val="0000FF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5000" b="1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Духовно – нравственное воспитание школьников как средство реализации ФГОС ООО через уроки ОБЖ</a:t>
            </a:r>
          </a:p>
          <a:p>
            <a:pPr>
              <a:lnSpc>
                <a:spcPct val="120000"/>
              </a:lnSpc>
            </a:pPr>
            <a:endParaRPr lang="ru-RU" sz="800" b="1" dirty="0" smtClean="0">
              <a:solidFill>
                <a:srgbClr val="0000FF"/>
              </a:solidFill>
            </a:endParaRPr>
          </a:p>
          <a:p>
            <a:pPr>
              <a:lnSpc>
                <a:spcPct val="120000"/>
              </a:lnSpc>
            </a:pPr>
            <a:endParaRPr lang="ru-RU" sz="800" b="1" dirty="0" smtClean="0">
              <a:solidFill>
                <a:srgbClr val="0000FF"/>
              </a:solidFill>
            </a:endParaRPr>
          </a:p>
          <a:p>
            <a:pPr>
              <a:lnSpc>
                <a:spcPct val="120000"/>
              </a:lnSpc>
            </a:pPr>
            <a:endParaRPr lang="ru-RU" sz="800" b="1" dirty="0" smtClean="0">
              <a:solidFill>
                <a:srgbClr val="0000FF"/>
              </a:solidFill>
            </a:endParaRPr>
          </a:p>
          <a:p>
            <a:endParaRPr lang="ru-RU" sz="800" b="1" dirty="0" smtClean="0">
              <a:solidFill>
                <a:srgbClr val="0000FF"/>
              </a:solidFill>
            </a:endParaRPr>
          </a:p>
          <a:p>
            <a:endParaRPr lang="ru-RU" sz="800" b="1" dirty="0" smtClean="0">
              <a:solidFill>
                <a:srgbClr val="0000FF"/>
              </a:solidFill>
            </a:endParaRPr>
          </a:p>
          <a:p>
            <a:endParaRPr lang="ru-RU" sz="800" b="1" dirty="0" smtClean="0">
              <a:solidFill>
                <a:srgbClr val="0000FF"/>
              </a:solidFill>
            </a:endParaRPr>
          </a:p>
          <a:p>
            <a:endParaRPr lang="ru-RU" sz="25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5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5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5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с. Разъезжее, 2015г.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План мероприятий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85863"/>
          <a:ext cx="8115328" cy="50311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338"/>
                <a:gridCol w="5857916"/>
                <a:gridCol w="1643074"/>
              </a:tblGrid>
              <a:tr h="488141">
                <a:tc>
                  <a:txBody>
                    <a:bodyPr/>
                    <a:lstStyle/>
                    <a:p>
                      <a:r>
                        <a:rPr lang="ru-RU" dirty="0" smtClean="0"/>
                        <a:t>№ </a:t>
                      </a:r>
                      <a:r>
                        <a:rPr lang="ru-RU" dirty="0" err="1" smtClean="0"/>
                        <a:t>п</a:t>
                      </a:r>
                      <a:r>
                        <a:rPr lang="ru-RU" dirty="0" smtClean="0"/>
                        <a:t>/</a:t>
                      </a:r>
                      <a:r>
                        <a:rPr lang="ru-RU" dirty="0" err="1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Мероприятия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Сроки</a:t>
                      </a:r>
                      <a:endParaRPr lang="ru-RU" dirty="0"/>
                    </a:p>
                  </a:txBody>
                  <a:tcPr/>
                </a:tc>
              </a:tr>
              <a:tr h="488141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Конкурс почётных караулов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28 апреля 2015г.</a:t>
                      </a:r>
                      <a:endParaRPr lang="ru-RU" sz="1600" dirty="0"/>
                    </a:p>
                  </a:txBody>
                  <a:tcPr/>
                </a:tc>
              </a:tr>
              <a:tr h="488141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Познавательные классные часы</a:t>
                      </a:r>
                      <a:r>
                        <a:rPr lang="ru-RU" sz="1600" baseline="0" dirty="0" smtClean="0"/>
                        <a:t> посвящённые  Дню Победы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04 мая 2015г.</a:t>
                      </a:r>
                      <a:endParaRPr lang="ru-RU" sz="1600" dirty="0"/>
                    </a:p>
                  </a:txBody>
                  <a:tcPr/>
                </a:tc>
              </a:tr>
              <a:tr h="74108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3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smtClean="0"/>
                        <a:t>Конкурс  </a:t>
                      </a:r>
                      <a:r>
                        <a:rPr lang="ru-RU" sz="1600" smtClean="0">
                          <a:solidFill>
                            <a:schemeClr val="tx1"/>
                          </a:solidFill>
                        </a:rPr>
                        <a:t>«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И помнит мир спасённый…», посвящённый 70-летию Победы в Великой Отечественной войне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05</a:t>
                      </a:r>
                      <a:r>
                        <a:rPr lang="ru-RU" sz="1600" baseline="0" dirty="0" smtClean="0"/>
                        <a:t> мая 2015г.</a:t>
                      </a:r>
                      <a:endParaRPr lang="ru-RU" sz="1600" dirty="0"/>
                    </a:p>
                  </a:txBody>
                  <a:tcPr/>
                </a:tc>
              </a:tr>
              <a:tr h="488141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4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Открытие аллеи Славы памяти воинам </a:t>
                      </a:r>
                      <a:r>
                        <a:rPr lang="ru-RU" sz="1600" dirty="0" err="1" smtClean="0"/>
                        <a:t>Разъезженцам</a:t>
                      </a:r>
                      <a:r>
                        <a:rPr lang="ru-RU" sz="1600" dirty="0" smtClean="0"/>
                        <a:t>, с. Разъезжее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08</a:t>
                      </a:r>
                      <a:r>
                        <a:rPr lang="ru-RU" sz="1600" baseline="0" dirty="0" smtClean="0"/>
                        <a:t> мая 2015г.</a:t>
                      </a:r>
                      <a:endParaRPr lang="ru-RU" sz="1600" dirty="0"/>
                    </a:p>
                  </a:txBody>
                  <a:tcPr/>
                </a:tc>
              </a:tr>
              <a:tr h="762302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5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Открытие мемориальной доски в МБОУ «Разъезженская СОШ»  Героя Советского </a:t>
                      </a:r>
                      <a:r>
                        <a:rPr lang="ru-RU" sz="1600" baseline="0" dirty="0" smtClean="0"/>
                        <a:t> Союза Н.П. Суркова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08 мая 2015г.</a:t>
                      </a:r>
                      <a:endParaRPr lang="ru-RU" sz="1600" dirty="0"/>
                    </a:p>
                  </a:txBody>
                  <a:tcPr/>
                </a:tc>
              </a:tr>
              <a:tr h="762302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6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Конкурс  патриотической песни «Битва хоров»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08 мая 2015г.</a:t>
                      </a:r>
                      <a:endParaRPr lang="ru-RU" sz="1600" dirty="0"/>
                    </a:p>
                  </a:txBody>
                  <a:tcPr/>
                </a:tc>
              </a:tr>
              <a:tr h="488141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7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Вахта памяти посвящённая Дню</a:t>
                      </a:r>
                      <a:r>
                        <a:rPr lang="ru-RU" sz="1600" baseline="0" dirty="0" smtClean="0"/>
                        <a:t> Победы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09 мая 2015г.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Конкурс почётных караулов, с. </a:t>
            </a:r>
            <a:r>
              <a:rPr lang="ru-RU" sz="2800" dirty="0">
                <a:solidFill>
                  <a:srgbClr val="FF0000"/>
                </a:solidFill>
              </a:rPr>
              <a:t>Е</a:t>
            </a:r>
            <a:r>
              <a:rPr lang="ru-RU" sz="2800" dirty="0" smtClean="0">
                <a:solidFill>
                  <a:srgbClr val="FF0000"/>
                </a:solidFill>
              </a:rPr>
              <a:t>рмаковское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8 класс\Рабочий стол\9 мая-2015г\Photo03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663163"/>
            <a:ext cx="4745764" cy="60519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Познавательный классный час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8 класс\Рабочий стол\9 мая-2015г\Photo031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857232"/>
            <a:ext cx="7715304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8 класс\Рабочий стол\битва х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3232524"/>
            <a:ext cx="4833580" cy="3625476"/>
          </a:xfrm>
          <a:prstGeom prst="rect">
            <a:avLst/>
          </a:prstGeom>
          <a:noFill/>
        </p:spPr>
      </p:pic>
      <p:pic>
        <p:nvPicPr>
          <p:cNvPr id="1027" name="Picture 3" descr="C:\Documents and Settings\8 класс\Рабочий стол\бит хо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0"/>
            <a:ext cx="4929190" cy="36971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4500594" cy="654032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Конкурс «Битва хоров»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Documents and Settings\8 класс\Рабочий стол\9 мая-2015г\Photo032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857233"/>
            <a:ext cx="438153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8072462" cy="58259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Открытие мемориальной доски Героя Советского Союза Н.П. </a:t>
            </a:r>
            <a:r>
              <a:rPr lang="ru-RU" sz="2000" b="1" dirty="0" smtClean="0">
                <a:solidFill>
                  <a:srgbClr val="FF0000"/>
                </a:solidFill>
              </a:rPr>
              <a:t>Суркова, МБОУ «Разъезженская СОШ»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Documents and Settings\8 класс\Рабочий стол\9 мая-2015г\Photo032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15789" b="3947"/>
          <a:stretch>
            <a:fillRect/>
          </a:stretch>
        </p:blipFill>
        <p:spPr bwMode="auto">
          <a:xfrm>
            <a:off x="5072066" y="1099798"/>
            <a:ext cx="3786214" cy="5758202"/>
          </a:xfrm>
          <a:prstGeom prst="rect">
            <a:avLst/>
          </a:prstGeom>
          <a:noFill/>
        </p:spPr>
      </p:pic>
      <p:pic>
        <p:nvPicPr>
          <p:cNvPr id="2051" name="Picture 3" descr="C:\Documents and Settings\8 класс\Рабочий стол\Час сурк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785794"/>
            <a:ext cx="4429156" cy="5905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Открытие </a:t>
            </a:r>
            <a:r>
              <a:rPr lang="ru-RU" sz="2400" b="1" dirty="0" smtClean="0">
                <a:solidFill>
                  <a:srgbClr val="FF0000"/>
                </a:solidFill>
              </a:rPr>
              <a:t>аллеи Славы </a:t>
            </a:r>
            <a:r>
              <a:rPr lang="ru-RU" sz="2400" b="1" dirty="0" smtClean="0">
                <a:solidFill>
                  <a:srgbClr val="FF0000"/>
                </a:solidFill>
              </a:rPr>
              <a:t>с. Разъезжее </a:t>
            </a:r>
            <a:r>
              <a:rPr lang="ru-RU" sz="2400" b="1" smtClean="0">
                <a:solidFill>
                  <a:srgbClr val="FF0000"/>
                </a:solidFill>
              </a:rPr>
              <a:t>-08.05.2015г</a:t>
            </a: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Documents and Settings\8 класс\Рабочий стол\9 мая-2015г\Photo032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4572031" cy="3429024"/>
          </a:xfrm>
          <a:prstGeom prst="rect">
            <a:avLst/>
          </a:prstGeom>
          <a:noFill/>
        </p:spPr>
      </p:pic>
      <p:pic>
        <p:nvPicPr>
          <p:cNvPr id="1026" name="Picture 2" descr="C:\Documents and Settings\8 класс\Рабочий стол\DSCF54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7" y="857232"/>
            <a:ext cx="4500577" cy="6000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154</Words>
  <Application>Microsoft Office PowerPoint</Application>
  <PresentationFormat>Экран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Муниципальное бюджетное общеобразовательное учреждение «Разъезженская средняя общеобразовательная школа»</vt:lpstr>
      <vt:lpstr>План мероприятий</vt:lpstr>
      <vt:lpstr>Конкурс почётных караулов, с. Ермаковское</vt:lpstr>
      <vt:lpstr>Познавательный классный час</vt:lpstr>
      <vt:lpstr>Конкурс «Битва хоров»</vt:lpstr>
      <vt:lpstr>Открытие мемориальной доски Героя Советского Союза Н.П. Суркова, МБОУ «Разъезженская СОШ»</vt:lpstr>
      <vt:lpstr> Открытие аллеи Славы с. Разъезжее -08.05.2015г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«Разъезженская средняя общеобразовательная школа»</dc:title>
  <dc:creator>8 класс</dc:creator>
  <cp:lastModifiedBy>user</cp:lastModifiedBy>
  <cp:revision>10</cp:revision>
  <dcterms:created xsi:type="dcterms:W3CDTF">2015-05-13T00:00:58Z</dcterms:created>
  <dcterms:modified xsi:type="dcterms:W3CDTF">2015-05-26T13:43:33Z</dcterms:modified>
</cp:coreProperties>
</file>