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un9-49.userapi.com/c851136/v851136591/1eebdf/mdkyL-5Q2lY.jpg"/>
          <p:cNvPicPr>
            <a:picLocks noChangeAspect="1" noChangeArrowheads="1"/>
          </p:cNvPicPr>
          <p:nvPr/>
        </p:nvPicPr>
        <p:blipFill>
          <a:blip r:embed="rId2"/>
          <a:srcRect t="12327" b="4792"/>
          <a:stretch>
            <a:fillRect/>
          </a:stretch>
        </p:blipFill>
        <p:spPr bwMode="auto">
          <a:xfrm>
            <a:off x="750083" y="0"/>
            <a:ext cx="764383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un9-52.userapi.com/c851136/v851136591/1eebe9/ORlxozH2O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5901" y="0"/>
            <a:ext cx="6072198" cy="6961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un9-47.userapi.com/c851136/v851136591/1eebf3/x3PtkSgk6kQ.jpg"/>
          <p:cNvPicPr>
            <a:picLocks noChangeAspect="1" noChangeArrowheads="1"/>
          </p:cNvPicPr>
          <p:nvPr/>
        </p:nvPicPr>
        <p:blipFill>
          <a:blip r:embed="rId2"/>
          <a:srcRect t="26942" b="24765"/>
          <a:stretch>
            <a:fillRect/>
          </a:stretch>
        </p:blipFill>
        <p:spPr bwMode="auto">
          <a:xfrm>
            <a:off x="0" y="0"/>
            <a:ext cx="9204410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un9-28.userapi.com/c851136/v851136591/1eebfd/KidwDPwYIPo.jpg"/>
          <p:cNvPicPr>
            <a:picLocks noChangeAspect="1" noChangeArrowheads="1"/>
          </p:cNvPicPr>
          <p:nvPr/>
        </p:nvPicPr>
        <p:blipFill>
          <a:blip r:embed="rId2"/>
          <a:srcRect t="11111" b="25000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un9-2.userapi.com/c851136/v851136591/1eec07/gpd7B1s02P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6175" y="1"/>
            <a:ext cx="685164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un9-39.userapi.com/c851136/v851136591/1eec11/5Dzf-3DMdYA.jpg"/>
          <p:cNvPicPr>
            <a:picLocks noChangeAspect="1" noChangeArrowheads="1"/>
          </p:cNvPicPr>
          <p:nvPr/>
        </p:nvPicPr>
        <p:blipFill>
          <a:blip r:embed="rId2"/>
          <a:srcRect t="9027"/>
          <a:stretch>
            <a:fillRect/>
          </a:stretch>
        </p:blipFill>
        <p:spPr bwMode="auto">
          <a:xfrm>
            <a:off x="1643042" y="0"/>
            <a:ext cx="628909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un9-30.userapi.com/c851136/v851136591/1eec1b/iuyriqfPISE.jpg"/>
          <p:cNvPicPr>
            <a:picLocks noChangeAspect="1" noChangeArrowheads="1"/>
          </p:cNvPicPr>
          <p:nvPr/>
        </p:nvPicPr>
        <p:blipFill>
          <a:blip r:embed="rId2"/>
          <a:srcRect t="12500"/>
          <a:stretch>
            <a:fillRect/>
          </a:stretch>
        </p:blipFill>
        <p:spPr bwMode="auto">
          <a:xfrm>
            <a:off x="1714480" y="14846"/>
            <a:ext cx="6357950" cy="6843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un9-49.userapi.com/c851136/v851136591/1eebdf/mdkyL-5Q2lY.jpg"/>
          <p:cNvPicPr>
            <a:picLocks noChangeAspect="1" noChangeArrowheads="1"/>
          </p:cNvPicPr>
          <p:nvPr/>
        </p:nvPicPr>
        <p:blipFill>
          <a:blip r:embed="rId2"/>
          <a:srcRect t="12327" b="4792"/>
          <a:stretch>
            <a:fillRect/>
          </a:stretch>
        </p:blipFill>
        <p:spPr bwMode="auto">
          <a:xfrm>
            <a:off x="750083" y="0"/>
            <a:ext cx="764383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</cp:revision>
  <dcterms:created xsi:type="dcterms:W3CDTF">2019-11-04T17:59:05Z</dcterms:created>
  <dcterms:modified xsi:type="dcterms:W3CDTF">2019-11-04T18:04:18Z</dcterms:modified>
</cp:coreProperties>
</file>