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60452"/>
            <a:ext cx="67340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Наглядное пособие</a:t>
            </a:r>
          </a:p>
          <a:p>
            <a:pPr algn="ctr"/>
            <a:r>
              <a:rPr lang="ru-RU" sz="2400" b="1" i="1" dirty="0" smtClean="0"/>
              <a:t> для проведения образовательной деятельности с детьми 4-5 лет</a:t>
            </a:r>
          </a:p>
          <a:p>
            <a:pPr algn="ctr"/>
            <a:r>
              <a:rPr lang="ru-RU" sz="2400" b="1" i="1" dirty="0" smtClean="0"/>
              <a:t> «Пространство вокруг нас».</a:t>
            </a:r>
            <a:endParaRPr lang="ru-RU" sz="2400" b="1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67667" y="4469186"/>
            <a:ext cx="447886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 smtClean="0"/>
              <a:t>***«Большая книга развивающих заданий для детей 4-5 лет». </a:t>
            </a:r>
          </a:p>
          <a:p>
            <a:pPr algn="r"/>
            <a:r>
              <a:rPr lang="ru-RU" sz="1200" dirty="0" smtClean="0"/>
              <a:t> (авторы: С.Е </a:t>
            </a:r>
            <a:r>
              <a:rPr lang="ru-RU" sz="1200" dirty="0" err="1" smtClean="0"/>
              <a:t>Гаврина</a:t>
            </a:r>
            <a:r>
              <a:rPr lang="ru-RU" sz="1200" dirty="0" smtClean="0"/>
              <a:t>, </a:t>
            </a:r>
            <a:r>
              <a:rPr lang="ru-RU" sz="1200" dirty="0" err="1" smtClean="0"/>
              <a:t>Н.Л.Кутявина</a:t>
            </a:r>
            <a:r>
              <a:rPr lang="ru-RU" sz="1200" dirty="0" smtClean="0"/>
              <a:t>, И.Г. Топоркова, </a:t>
            </a:r>
            <a:r>
              <a:rPr lang="ru-RU" sz="1200" smtClean="0"/>
              <a:t>С.В.Щербина</a:t>
            </a:r>
            <a:r>
              <a:rPr lang="ru-RU" sz="1200" smtClean="0"/>
              <a:t>).</a:t>
            </a:r>
            <a:endParaRPr lang="ru-RU" sz="1200" dirty="0" smtClean="0"/>
          </a:p>
          <a:p>
            <a:pPr algn="r"/>
            <a:endParaRPr lang="ru-RU" sz="1200" dirty="0" smtClean="0"/>
          </a:p>
          <a:p>
            <a:pPr algn="r"/>
            <a:r>
              <a:rPr lang="ru-RU" sz="1200" dirty="0" smtClean="0"/>
              <a:t> Презентацию подготовила: Житникова С.Л.</a:t>
            </a:r>
          </a:p>
          <a:p>
            <a:pPr algn="r"/>
            <a:r>
              <a:rPr lang="ru-RU" sz="1200" dirty="0" smtClean="0"/>
              <a:t>МАДОУ СЦРР детский сад «Золотой ключик»</a:t>
            </a:r>
          </a:p>
          <a:p>
            <a:pPr algn="r"/>
            <a:r>
              <a:rPr lang="ru-RU" sz="1200" dirty="0" smtClean="0"/>
              <a:t>2019 г.</a:t>
            </a:r>
          </a:p>
          <a:p>
            <a:pPr algn="r"/>
            <a:endParaRPr lang="ru-RU" sz="1200" dirty="0" smtClean="0"/>
          </a:p>
          <a:p>
            <a:pPr>
              <a:lnSpc>
                <a:spcPct val="150000"/>
              </a:lnSpc>
            </a:pPr>
            <a:endParaRPr lang="ru-RU" sz="12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133" y="169333"/>
            <a:ext cx="4919133" cy="645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3467" y="228600"/>
            <a:ext cx="4978399" cy="6409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237067"/>
            <a:ext cx="4961466" cy="6375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1" y="321733"/>
            <a:ext cx="5198532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0333" y="355600"/>
            <a:ext cx="5046133" cy="6155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933" y="0"/>
            <a:ext cx="5173133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4733" y="364067"/>
            <a:ext cx="5477933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801" y="220133"/>
            <a:ext cx="5469466" cy="6282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733" y="330201"/>
            <a:ext cx="5096933" cy="6163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94267"/>
            <a:ext cx="7886700" cy="4072466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Чтобы подготовить ребенка к успешному обучению в школе, важно развивать у него умения и навыки, необходимые для успешного освоения программы 1-го класса. заниматься с ребенком систематически  можно уже с 4 лет. К 4-5 годам ребенок уже умеет внимательно слушать объяснения взрослого, сосредоточивать внимание  применять полученные знания к практической деятельности. Задания направлены на развитие мелкой моторики и координации движений рук. Данная презентация помогает педагогу доступно рассмотреть с детьми задания, обсудить их правильное выполнение.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 descr="C:\Users\User\Desktop\СБОРНИК -ГРАМОТЫ НАГРАДЫ ДИПЛОМЫ СЕРТИФИКАТЫ 2016-2020\2019-2020\Большая книга развиающих заданий 4-5 лет\Пространство вокруг нас  стр 33-48\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0267" y="169333"/>
            <a:ext cx="5164665" cy="6417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1067" y="101600"/>
            <a:ext cx="5071533" cy="6510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36.jpg"/>
          <p:cNvPicPr>
            <a:picLocks noChangeAspect="1" noChangeArrowheads="1"/>
          </p:cNvPicPr>
          <p:nvPr/>
        </p:nvPicPr>
        <p:blipFill>
          <a:blip r:embed="rId2" cstate="print"/>
          <a:srcRect r="2773"/>
          <a:stretch>
            <a:fillRect/>
          </a:stretch>
        </p:blipFill>
        <p:spPr bwMode="auto">
          <a:xfrm>
            <a:off x="1718734" y="220133"/>
            <a:ext cx="5046133" cy="635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8733" y="211667"/>
            <a:ext cx="5308599" cy="6358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800" y="1"/>
            <a:ext cx="5240867" cy="6510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933" y="186267"/>
            <a:ext cx="5249333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СБОРНИК -ГРАМОТЫ НАГРАДЫ ДИПЛОМЫ СЕРТИФИКАТЫ 2016-2020\2019-2020\Большая книга развиающих заданий 4-5 лет\Пространство вокруг нас  стр 33-48\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133" y="110067"/>
            <a:ext cx="5604933" cy="6544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575</TotalTime>
  <Words>141</Words>
  <Application>Microsoft Office PowerPoint</Application>
  <PresentationFormat>Экран (4:3)</PresentationFormat>
  <Paragraphs>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Чтобы подготовить ребенка к успешному обучению в школе, важно развивать у него умения и навыки, необходимые для успешного освоения программы 1-го класса. заниматься с ребенком систематически  можно уже с 4 лет. К 4-5 годам ребенок уже умеет внимательно слушать объяснения взрослого, сосредоточивать внимание  применять полученные знания к практической деятельности. Задания направлены на развитие мелкой моторики и координации движений рук. Данная презентация помогает педагогу доступно рассмотреть с детьми задания, обсудить их правильное выполнение.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106</cp:revision>
  <dcterms:created xsi:type="dcterms:W3CDTF">2013-11-19T05:52:05Z</dcterms:created>
  <dcterms:modified xsi:type="dcterms:W3CDTF">2019-11-20T01:19:29Z</dcterms:modified>
</cp:coreProperties>
</file>