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68" r:id="rId4"/>
    <p:sldId id="269" r:id="rId5"/>
    <p:sldId id="270" r:id="rId6"/>
    <p:sldId id="272" r:id="rId7"/>
    <p:sldId id="273" r:id="rId8"/>
    <p:sldId id="275" r:id="rId9"/>
    <p:sldId id="276" r:id="rId10"/>
    <p:sldId id="277" r:id="rId11"/>
    <p:sldId id="278" r:id="rId12"/>
    <p:sldId id="283" r:id="rId13"/>
    <p:sldId id="284" r:id="rId14"/>
    <p:sldId id="28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9064" y="-315416"/>
            <a:ext cx="8714936" cy="583264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                        НАША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                         АРМИЯ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                            РОДНАЯ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                             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51920" y="4725144"/>
            <a:ext cx="5040560" cy="1800200"/>
          </a:xfrm>
        </p:spPr>
        <p:txBody>
          <a:bodyPr>
            <a:normAutofit fontScale="92500"/>
          </a:bodyPr>
          <a:lstStyle/>
          <a:p>
            <a:pPr algn="ctr"/>
            <a:endParaRPr lang="ru-RU" sz="2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Кудинова Надежда Петровна</a:t>
            </a:r>
          </a:p>
          <a:p>
            <a:pPr algn="ctr"/>
            <a:endParaRPr lang="ru-RU" sz="24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7-01-31_19-17-30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260648"/>
            <a:ext cx="3343275" cy="4171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340768"/>
            <a:ext cx="79248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военно-морской флот 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входят соединения различных боевых кораблей, морская авиация, береговые базы, на которых располагаются боевые корабли и самолеты. </a:t>
            </a:r>
            <a:endParaRPr lang="ru-RU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404664"/>
            <a:ext cx="4896544" cy="648072"/>
          </a:xfrm>
          <a:prstGeom prst="rect">
            <a:avLst/>
          </a:prstGeom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ВОЕННО-МОРСКОЙ ФЛОТ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военный корабл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3688" y="2492896"/>
            <a:ext cx="6192688" cy="39200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Город РИА Новости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7"/>
            <a:ext cx="6071865" cy="3384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C:\Users\Дом\Desktop\рода войск\vmf.gif"/>
          <p:cNvPicPr/>
          <p:nvPr/>
        </p:nvPicPr>
        <p:blipFill>
          <a:blip r:embed="rId4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1008112" cy="1152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340768"/>
            <a:ext cx="79248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оенные учения - SKY-BUX.net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08920"/>
            <a:ext cx="6012160" cy="364502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2Left"/>
            <a:lightRig rig="threePt" dir="t"/>
          </a:scene3d>
        </p:spPr>
      </p:pic>
      <p:pic>
        <p:nvPicPr>
          <p:cNvPr id="5" name="Рисунок 4" descr="Совместные военно-морские учения: Китай и Россия против Америки и Японии Мир Лента новостей &quot;РИА Новости&quot;"/>
          <p:cNvPicPr/>
          <p:nvPr/>
        </p:nvPicPr>
        <p:blipFill>
          <a:blip r:embed="rId3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20000">
            <a:off x="444962" y="429462"/>
            <a:ext cx="4441689" cy="2198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ИноФорум Ветка для Вики и от Вики - все её новости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457642"/>
            <a:ext cx="6714629" cy="39427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340768"/>
            <a:ext cx="74676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2"/>
                </a:solidFill>
              </a:rPr>
              <a:t>     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Войска противовоздушной обороны 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вооружены зенитными ракетами и самолетами-истребителями</a:t>
            </a: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404664"/>
            <a:ext cx="4896544" cy="648072"/>
          </a:xfrm>
          <a:prstGeom prst="rect">
            <a:avLst/>
          </a:prstGeom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ВОЙСКА ПРОТИВОВОЗДУШНОЙ ОБОРОНЫ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зенит рак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2492896"/>
            <a:ext cx="385053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зенитн рак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187624" y="2276872"/>
            <a:ext cx="7006080" cy="39979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Надежда\Desktop\Работа\презентации\эмблема пво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1" y="332656"/>
            <a:ext cx="936104" cy="96060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556792"/>
            <a:ext cx="7467600" cy="45693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Войска воздушно-космической обороны (ВКО) 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принципиально новый род войск, который предназначен для обеспечения безопасности России в воздушно-космической сфере.</a:t>
            </a:r>
          </a:p>
          <a:p>
            <a:pPr>
              <a:buNone/>
            </a:pP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7744" y="476672"/>
            <a:ext cx="4834880" cy="634082"/>
          </a:xfrm>
          <a:prstGeom prst="rect">
            <a:avLst/>
          </a:prstGeom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КОСМИЧЕСКИЕ ВОЙСКА </a:t>
            </a:r>
            <a:endParaRPr lang="ru-RU" sz="2000" dirty="0"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Этот день в истории. - Страница 87 - Киев Форум. Киевский фо…"/>
          <p:cNvPicPr/>
          <p:nvPr/>
        </p:nvPicPr>
        <p:blipFill>
          <a:blip r:embed="rId2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936104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Молодежный"/>
          <p:cNvPicPr/>
          <p:nvPr/>
        </p:nvPicPr>
        <p:blipFill>
          <a:blip r:embed="rId3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80928"/>
            <a:ext cx="619268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178698"/>
          </a:xfrm>
        </p:spPr>
        <p:txBody>
          <a:bodyPr>
            <a:norm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499992" y="3140968"/>
            <a:ext cx="4392488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2"/>
                </a:solidFill>
              </a:rPr>
              <a:t>      </a:t>
            </a: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ятничный дайджест 121 :: Новости проекта Человече :: Человече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392487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Элита России - Космические войска"/>
          <p:cNvPicPr/>
          <p:nvPr/>
        </p:nvPicPr>
        <p:blipFill>
          <a:blip r:embed="rId3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24847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Радиолокационная станция галлактических войск РФ Энциклопедия безопасности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4248472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20 Июля 2012 Онлайн кинотеатр НизАйка"/>
          <p:cNvPicPr/>
          <p:nvPr/>
        </p:nvPicPr>
        <p:blipFill>
          <a:blip r:embed="rId5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3912751" cy="27486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1520" y="476672"/>
            <a:ext cx="767328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Армия нужна стране,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Чтобы враг не лез извне,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пересекал границы,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Над людьми не мог глумиться,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поэтому все мы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Уважать её должны!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Наша армия сильна,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Нашей Родине верна!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Для мужчин, 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коль доблесть есть,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ней служить и долг, 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и честь!</a:t>
            </a:r>
          </a:p>
          <a:p>
            <a:pPr>
              <a:lnSpc>
                <a:spcPct val="150000"/>
              </a:lnSpc>
              <a:buNone/>
            </a:pPr>
            <a:endParaRPr lang="ru-RU" sz="1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9 мая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31840" y="2492896"/>
            <a:ext cx="5509120" cy="3911779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в3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465" y="0"/>
            <a:ext cx="913507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17869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Сухопутные войска </a:t>
            </a:r>
            <a:r>
              <a:rPr lang="ru-RU" sz="2200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наиболее многочисленный и разносторонний по боевому составу вид Вооружённых Сил. Они обладают большой огневой </a:t>
            </a:r>
            <a:br>
              <a:rPr lang="ru-RU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ударной силой, высокой манёвренностью и самостоятельностью.</a:t>
            </a:r>
            <a:br>
              <a:rPr lang="ru-RU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сухопутные войска входят: </a:t>
            </a:r>
            <a:r>
              <a:rPr lang="ru-RU" sz="2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пехота, артиллерия, ракетные части, танки.</a:t>
            </a: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ухопутные войска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3356992"/>
            <a:ext cx="4608512" cy="3024336"/>
          </a:xfrm>
          <a:prstGeom prst="rect">
            <a:avLst/>
          </a:prstGeom>
          <a:ln w="88900" cap="sq">
            <a:noFill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Рисунок 4" descr="сухопутные войс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332656"/>
            <a:ext cx="933450" cy="7524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39752" y="404664"/>
            <a:ext cx="4248472" cy="576064"/>
          </a:xfrm>
          <a:prstGeom prst="rect">
            <a:avLst/>
          </a:prstGeom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СУХОПУТНЫЕ ВОЙСКА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649491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2"/>
                </a:solidFill>
              </a:rPr>
              <a:t>                                            </a:t>
            </a:r>
          </a:p>
          <a:p>
            <a:pPr>
              <a:buNone/>
            </a:pPr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5" name="Рисунок 4" descr="сухоп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11560" y="332656"/>
            <a:ext cx="391233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танки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5536" y="3645024"/>
            <a:ext cx="3672408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зенитки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420000">
            <a:off x="4716016" y="3861048"/>
            <a:ext cx="3929029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сухоп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860032" y="332656"/>
            <a:ext cx="4009516" cy="2905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3768" y="476672"/>
            <a:ext cx="4896544" cy="720080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ВОЕННО-ВОЗДУШНЫЕ СИЛЫ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136904" cy="51125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Военно-воздушные силы </a:t>
            </a:r>
            <a:r>
              <a:rPr lang="ru-RU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— наиболее мобильный и маневренный вид Вооруженных Сил, предназначенный для защиты группировок войск и важных объектов страны с воздуха и космоса, для нанесения ударов по войскам противника и его территории.</a:t>
            </a: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 военно-воздушные силы входят </a:t>
            </a:r>
            <a:b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бомбардировочные, </a:t>
            </a:r>
            <a:br>
              <a:rPr lang="ru-RU" sz="2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истребительные, </a:t>
            </a:r>
            <a:br>
              <a:rPr lang="ru-RU" sz="2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также вертолётные части </a:t>
            </a:r>
            <a:br>
              <a:rPr lang="ru-RU" sz="2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соединения.</a:t>
            </a: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12" descr="2017-01-31_20-57-05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404664"/>
            <a:ext cx="864096" cy="936104"/>
          </a:xfrm>
        </p:spPr>
      </p:pic>
      <p:pic>
        <p:nvPicPr>
          <p:cNvPr id="15" name="Рисунок 14" descr="Сегодня день ВДВ"/>
          <p:cNvPicPr/>
          <p:nvPr/>
        </p:nvPicPr>
        <p:blipFill>
          <a:blip r:embed="rId3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3960440" cy="2880320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3275856" y="1484784"/>
            <a:ext cx="5328592" cy="252028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Военно-Воздушные силы РФ в 2010 году получат 10 новых Як-130 - Аргументы.ру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032448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Армия - WAR CYBORG"/>
          <p:cNvPicPr/>
          <p:nvPr/>
        </p:nvPicPr>
        <p:blipFill>
          <a:blip r:embed="rId3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80728"/>
            <a:ext cx="4608512" cy="231328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2Left"/>
            <a:lightRig rig="threePt" dir="t"/>
          </a:scene3d>
        </p:spPr>
      </p:pic>
      <p:pic>
        <p:nvPicPr>
          <p:cNvPr id="5" name="Рисунок 4" descr="Военно воздушные силы Российской - Мобильные игры: скачай и развлекайся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4320480" cy="23387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HeroicExtremeRightFacing"/>
            <a:lightRig rig="threePt" dir="t"/>
          </a:scene3d>
        </p:spPr>
      </p:pic>
      <p:pic>
        <p:nvPicPr>
          <p:cNvPr id="6" name="Рисунок 5" descr="Военная авиация - Новости (Страница 542) - Авиационный портал Airspot"/>
          <p:cNvPicPr/>
          <p:nvPr/>
        </p:nvPicPr>
        <p:blipFill>
          <a:blip r:embed="rId5" cstate="screen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4554388" cy="23169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340768"/>
            <a:ext cx="81724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Ракетные войска стратегического назначения</a:t>
            </a: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отдельный род войск вооружённых сил Российской Федерации, сухопутный компонент стратегических ядерных сил. Предназначены для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ядерного сдерживания возможной агрессии.</a:t>
            </a:r>
            <a:r>
              <a:rPr lang="ru-RU" sz="2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ракетные войска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входят части, вооруженные мощными ракетами, которые могут доставить в любую точку земного шара всесокрушающий атомный заряд. 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404664"/>
            <a:ext cx="4896544" cy="648072"/>
          </a:xfrm>
          <a:prstGeom prst="rect">
            <a:avLst/>
          </a:prstGeom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РАКЕТНЫЕ ВОЙСКА СТРАТЕГИЧЕСКОГО НАЗНАЧЕНИЯ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дежда\Desktop\Работа\РВСН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332657"/>
            <a:ext cx="1224136" cy="801342"/>
          </a:xfrm>
          <a:prstGeom prst="rect">
            <a:avLst/>
          </a:prstGeom>
          <a:noFill/>
        </p:spPr>
      </p:pic>
      <p:pic>
        <p:nvPicPr>
          <p:cNvPr id="12" name="Рисунок 11" descr="РВСН 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55776" y="3356992"/>
            <a:ext cx="5256584" cy="3090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дежда\Desktop\Работа\РВСН 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852936"/>
            <a:ext cx="1944216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ярс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131840" y="3140968"/>
            <a:ext cx="5614737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2" descr="C:\Users\Надежда\Desktop\Работа\РВСН 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60000">
            <a:off x="4868109" y="635337"/>
            <a:ext cx="2595396" cy="1844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2" descr="C:\Users\Надежда\Desktop\Работа\РВСН 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476672"/>
            <a:ext cx="2592288" cy="170118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192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                        НАША                            АРМИЯ                                РОДНАЯ                                  </vt:lpstr>
      <vt:lpstr>Слайд 2</vt:lpstr>
      <vt:lpstr>Слайд 3</vt:lpstr>
      <vt:lpstr>                             Сухопутные войска – наиболее многочисленный и разносторонний по боевому составу вид Вооружённых Сил. Они обладают большой огневой  и ударной силой, высокой манёвренностью и самостоятельностью.  В сухопутные войска входят: пехота, артиллерия, ракетные части, танки.              </vt:lpstr>
      <vt:lpstr>Слайд 5</vt:lpstr>
      <vt:lpstr>        Военно-воздушные силы — наиболее мобильный и маневренный вид Вооруженных Сил, предназначенный для защиты группировок войск и важных объектов страны с воздуха и космоса, для нанесения ударов по войскам противника и его территории.   В  военно-воздушные силы входят  бомбардировочные,  истребительные,  а также вертолётные части  и соединения.             </vt:lpstr>
      <vt:lpstr>                     </vt:lpstr>
      <vt:lpstr>Слайд 8</vt:lpstr>
      <vt:lpstr>Слайд 9</vt:lpstr>
      <vt:lpstr>Слайд 10</vt:lpstr>
      <vt:lpstr>Слайд 11</vt:lpstr>
      <vt:lpstr>Слайд 12</vt:lpstr>
      <vt:lpstr> КОСМИЧЕСКИЕ ВОЙСКА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24</cp:revision>
  <dcterms:created xsi:type="dcterms:W3CDTF">2019-11-20T15:22:00Z</dcterms:created>
  <dcterms:modified xsi:type="dcterms:W3CDTF">2019-11-20T16:07:39Z</dcterms:modified>
</cp:coreProperties>
</file>