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86" y="-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9166-8B4E-4643-BCEE-66D283E26A03}" type="datetimeFigureOut">
              <a:rPr lang="ru-RU" smtClean="0"/>
              <a:t>09.09.2018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D57E8A-AF46-4A97-8484-754F2500316D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9166-8B4E-4643-BCEE-66D283E26A03}" type="datetimeFigureOut">
              <a:rPr lang="ru-RU" smtClean="0"/>
              <a:t>09.09.2018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57E8A-AF46-4A97-8484-754F250031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9166-8B4E-4643-BCEE-66D283E26A03}" type="datetimeFigureOut">
              <a:rPr lang="ru-RU" smtClean="0"/>
              <a:t>09.09.2018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57E8A-AF46-4A97-8484-754F250031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9166-8B4E-4643-BCEE-66D283E26A03}" type="datetimeFigureOut">
              <a:rPr lang="ru-RU" smtClean="0"/>
              <a:t>09.09.2018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D57E8A-AF46-4A97-8484-754F2500316D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9166-8B4E-4643-BCEE-66D283E26A03}" type="datetimeFigureOut">
              <a:rPr lang="ru-RU" smtClean="0"/>
              <a:t>09.09.2018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D57E8A-AF46-4A97-8484-754F2500316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9166-8B4E-4643-BCEE-66D283E26A03}" type="datetimeFigureOut">
              <a:rPr lang="ru-RU" smtClean="0"/>
              <a:t>09.09.2018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D57E8A-AF46-4A97-8484-754F2500316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9166-8B4E-4643-BCEE-66D283E26A03}" type="datetimeFigureOut">
              <a:rPr lang="ru-RU" smtClean="0"/>
              <a:t>09.09.2018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D57E8A-AF46-4A97-8484-754F2500316D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9166-8B4E-4643-BCEE-66D283E26A03}" type="datetimeFigureOut">
              <a:rPr lang="ru-RU" smtClean="0"/>
              <a:t>09.09.2018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D57E8A-AF46-4A97-8484-754F2500316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9166-8B4E-4643-BCEE-66D283E26A03}" type="datetimeFigureOut">
              <a:rPr lang="ru-RU" smtClean="0"/>
              <a:t>09.09.2018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D57E8A-AF46-4A97-8484-754F2500316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9166-8B4E-4643-BCEE-66D283E26A03}" type="datetimeFigureOut">
              <a:rPr lang="ru-RU" smtClean="0"/>
              <a:t>09.09.2018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D57E8A-AF46-4A97-8484-754F2500316D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9166-8B4E-4643-BCEE-66D283E26A03}" type="datetimeFigureOut">
              <a:rPr lang="ru-RU" smtClean="0"/>
              <a:t>09.09.2018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D57E8A-AF46-4A97-8484-754F2500316D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01759166-8B4E-4643-BCEE-66D283E26A03}" type="datetimeFigureOut">
              <a:rPr lang="ru-RU" smtClean="0"/>
              <a:t>09.09.2018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6AD57E8A-AF46-4A97-8484-754F2500316D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99592" y="1628800"/>
            <a:ext cx="7543800" cy="914400"/>
          </a:xfrm>
        </p:spPr>
        <p:txBody>
          <a:bodyPr/>
          <a:lstStyle/>
          <a:p>
            <a:pPr algn="ctr"/>
            <a:r>
              <a:rPr lang="ru-RU" dirty="0"/>
              <a:t> </a:t>
            </a:r>
            <a:br>
              <a:rPr lang="ru-RU" dirty="0"/>
            </a:br>
            <a:r>
              <a:rPr lang="ru-RU" sz="3200" dirty="0"/>
              <a:t>Презентация к конспекту НОД</a:t>
            </a:r>
            <a:br>
              <a:rPr lang="ru-RU" sz="3200" dirty="0"/>
            </a:br>
            <a:r>
              <a:rPr lang="ru-RU" sz="3200" dirty="0"/>
              <a:t> по пожарной безопасности</a:t>
            </a:r>
            <a:br>
              <a:rPr lang="ru-RU" sz="3200" dirty="0"/>
            </a:br>
            <a:r>
              <a:rPr lang="ru-RU" sz="3200" dirty="0"/>
              <a:t>во второй младшей группе</a:t>
            </a:r>
            <a:br>
              <a:rPr lang="ru-RU" sz="3200" dirty="0"/>
            </a:br>
            <a:r>
              <a:rPr lang="ru-RU" sz="3200" dirty="0"/>
              <a:t>Тема: «Кошкин дом»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5897760"/>
            <a:ext cx="6662737" cy="98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7593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Спартак\Desktop\maxresdefault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60648"/>
            <a:ext cx="8352928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9807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Спартак\Desktop\img151065072611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8218147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6261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партак\Desktop\пл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062" y="399975"/>
            <a:ext cx="7391401" cy="506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5057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Спартак\Desktop\сп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199" y="764704"/>
            <a:ext cx="8164346" cy="5408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9377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Спартак\Desktop\у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54182"/>
            <a:ext cx="8236601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6774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Спартак\Desktop\lJjPhnWYqa-big-reduce3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04664"/>
            <a:ext cx="6264696" cy="6235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5241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Спартак\Desktop\f573aa09eb6d276c1af4d8a5ff1c07f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332656"/>
            <a:ext cx="4193775" cy="6303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Спартак\Desktop\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32656"/>
            <a:ext cx="4248472" cy="6303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753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Спартак\Desktop\o-pozhare-zvonit-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-531440"/>
            <a:ext cx="4469651" cy="6984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Спартак\Desktop\Fanvil_X3P_krasnyi_lar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800708"/>
            <a:ext cx="4320480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7431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Спартак\Desktop\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96752"/>
            <a:ext cx="8479007" cy="4769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7361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27</TotalTime>
  <Words>0</Words>
  <Application>Microsoft Office PowerPoint</Application>
  <PresentationFormat>Экран (4:3)</PresentationFormat>
  <Paragraphs>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Базовая</vt:lpstr>
      <vt:lpstr>  Презентация к конспекту НОД  по пожарной безопасности во второй младшей группе Тема: «Кошкин дом»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конспекту НОД  по пожарной безопасности во второй младшей группе Тема: «Кошкин дом»</dc:title>
  <dc:creator>Спартак</dc:creator>
  <cp:lastModifiedBy>Спартак</cp:lastModifiedBy>
  <cp:revision>3</cp:revision>
  <dcterms:created xsi:type="dcterms:W3CDTF">2018-09-09T13:57:45Z</dcterms:created>
  <dcterms:modified xsi:type="dcterms:W3CDTF">2018-09-09T14:25:21Z</dcterms:modified>
</cp:coreProperties>
</file>