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«Что делает человека человеком?»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8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Ч</a:t>
            </a:r>
            <a:r>
              <a:rPr lang="ru-RU" b="1" dirty="0" smtClean="0"/>
              <a:t>еловек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Человек</a:t>
            </a:r>
            <a:r>
              <a:rPr lang="ru-RU" sz="4400" dirty="0" smtClean="0"/>
              <a:t> – это биосоциальное существо.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4425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cs typeface="Times New Roman" panose="02020603050405020304" pitchFamily="18" charset="0"/>
              </a:rPr>
              <a:t>Инстинкты</a:t>
            </a:r>
            <a:endParaRPr lang="ru-RU" b="1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>
                <a:cs typeface="Times New Roman" panose="02020603050405020304" pitchFamily="18" charset="0"/>
              </a:rPr>
              <a:t>Инстинкты – </a:t>
            </a:r>
            <a:r>
              <a:rPr lang="ru-RU" sz="4400" dirty="0">
                <a:cs typeface="Times New Roman" panose="02020603050405020304" pitchFamily="18" charset="0"/>
              </a:rPr>
              <a:t>совокупность врожденных компонентов поведения и психики.</a:t>
            </a:r>
          </a:p>
        </p:txBody>
      </p:sp>
    </p:spTree>
    <p:extLst>
      <p:ext uri="{BB962C8B-B14F-4D97-AF65-F5344CB8AC3E}">
        <p14:creationId xmlns:p14="http://schemas.microsoft.com/office/powerpoint/2010/main" val="340068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Специфические особенности человека, резко выделяющие его из мира животных: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Высокоразвитый интеллект.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Членораздельная речь.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Абстрактное мышление.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</a:t>
            </a:r>
            <a:r>
              <a:rPr lang="ru-RU" sz="4400" dirty="0" err="1" smtClean="0"/>
              <a:t>Прямохождение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2668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деятельности: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Игра.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Учеба.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Труд.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Общение.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2307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476672"/>
            <a:ext cx="38884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u="sng" dirty="0" smtClean="0"/>
              <a:t>Деятельность</a:t>
            </a:r>
            <a:endParaRPr lang="ru-RU" sz="4400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429000"/>
            <a:ext cx="345638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Внешняя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429000"/>
            <a:ext cx="345638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4400" b="1" dirty="0" smtClean="0"/>
              <a:t>Внутренняя</a:t>
            </a:r>
            <a:endParaRPr lang="ru-RU" sz="44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051720" y="2348880"/>
            <a:ext cx="432048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32240" y="2348880"/>
            <a:ext cx="432048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7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Структура деятельности: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Субъект.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Объект.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Средство.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Цель.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Результат.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9744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Характер деятельности: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Производственная.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Государственная.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Политическая.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Военная.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Интеллектуальная.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6. Художественная.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548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Подготовка к устному опросу по пройденному материалу (определения).</a:t>
            </a:r>
          </a:p>
        </p:txBody>
      </p:sp>
    </p:spTree>
    <p:extLst>
      <p:ext uri="{BB962C8B-B14F-4D97-AF65-F5344CB8AC3E}">
        <p14:creationId xmlns:p14="http://schemas.microsoft.com/office/powerpoint/2010/main" val="4294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134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Человек</vt:lpstr>
      <vt:lpstr>Инстинкты</vt:lpstr>
      <vt:lpstr>Специфические особенности человека, резко выделяющие его из мира животных:</vt:lpstr>
      <vt:lpstr>Виды деятельности:</vt:lpstr>
      <vt:lpstr>Презентация PowerPoint</vt:lpstr>
      <vt:lpstr>Структура деятельности:</vt:lpstr>
      <vt:lpstr>Характер деятельности: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2</cp:revision>
  <dcterms:created xsi:type="dcterms:W3CDTF">2019-01-03T10:32:04Z</dcterms:created>
  <dcterms:modified xsi:type="dcterms:W3CDTF">2019-01-03T10:36:25Z</dcterms:modified>
</cp:coreProperties>
</file>