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8" r:id="rId2"/>
    <p:sldId id="261" r:id="rId3"/>
    <p:sldId id="257" r:id="rId4"/>
    <p:sldId id="259" r:id="rId5"/>
    <p:sldId id="260" r:id="rId6"/>
    <p:sldId id="262" r:id="rId7"/>
    <p:sldId id="263" r:id="rId8"/>
    <p:sldId id="264" r:id="rId9"/>
    <p:sldId id="265" r:id="rId10"/>
    <p:sldId id="266" r:id="rId11"/>
    <p:sldId id="267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2" d="100"/>
          <a:sy n="92" d="100"/>
        </p:scale>
        <p:origin x="-1188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482EF-1F69-4363-A84C-5C81732F92E6}" type="datetimeFigureOut">
              <a:rPr lang="ru-RU" smtClean="0"/>
              <a:t>02.03.2017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E7ACBB-E89C-4759-BC4C-470EE96428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82103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482EF-1F69-4363-A84C-5C81732F92E6}" type="datetimeFigureOut">
              <a:rPr lang="ru-RU" smtClean="0"/>
              <a:t>02.03.2017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E7ACBB-E89C-4759-BC4C-470EE96428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9550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482EF-1F69-4363-A84C-5C81732F92E6}" type="datetimeFigureOut">
              <a:rPr lang="ru-RU" smtClean="0"/>
              <a:t>02.03.2017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E7ACBB-E89C-4759-BC4C-470EE96428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71165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482EF-1F69-4363-A84C-5C81732F92E6}" type="datetimeFigureOut">
              <a:rPr lang="ru-RU" smtClean="0"/>
              <a:t>02.03.2017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E7ACBB-E89C-4759-BC4C-470EE96428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83198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482EF-1F69-4363-A84C-5C81732F92E6}" type="datetimeFigureOut">
              <a:rPr lang="ru-RU" smtClean="0"/>
              <a:t>02.03.2017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E7ACBB-E89C-4759-BC4C-470EE96428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7038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482EF-1F69-4363-A84C-5C81732F92E6}" type="datetimeFigureOut">
              <a:rPr lang="ru-RU" smtClean="0"/>
              <a:t>02.03.2017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E7ACBB-E89C-4759-BC4C-470EE96428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53281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482EF-1F69-4363-A84C-5C81732F92E6}" type="datetimeFigureOut">
              <a:rPr lang="ru-RU" smtClean="0"/>
              <a:t>02.03.2017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E7ACBB-E89C-4759-BC4C-470EE96428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674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482EF-1F69-4363-A84C-5C81732F92E6}" type="datetimeFigureOut">
              <a:rPr lang="ru-RU" smtClean="0"/>
              <a:t>02.03.2017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E7ACBB-E89C-4759-BC4C-470EE96428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1419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482EF-1F69-4363-A84C-5C81732F92E6}" type="datetimeFigureOut">
              <a:rPr lang="ru-RU" smtClean="0"/>
              <a:t>02.03.2017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E7ACBB-E89C-4759-BC4C-470EE96428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57308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482EF-1F69-4363-A84C-5C81732F92E6}" type="datetimeFigureOut">
              <a:rPr lang="ru-RU" smtClean="0"/>
              <a:t>02.03.2017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E7ACBB-E89C-4759-BC4C-470EE96428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89203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482EF-1F69-4363-A84C-5C81732F92E6}" type="datetimeFigureOut">
              <a:rPr lang="ru-RU" smtClean="0"/>
              <a:t>02.03.2017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E7ACBB-E89C-4759-BC4C-470EE96428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66200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B482EF-1F69-4363-A84C-5C81732F92E6}" type="datetimeFigureOut">
              <a:rPr lang="ru-RU" smtClean="0"/>
              <a:t>02.03.2017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E7ACBB-E89C-4759-BC4C-470EE96428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35103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Очередность прилета перелетных птиц  весной.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2059008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4965" y="-99392"/>
            <a:ext cx="8229600" cy="936104"/>
          </a:xfrm>
        </p:spPr>
        <p:txBody>
          <a:bodyPr>
            <a:normAutofit/>
          </a:bodyPr>
          <a:lstStyle/>
          <a:p>
            <a:r>
              <a:rPr lang="ru-RU" dirty="0" smtClean="0"/>
              <a:t>Соловей</a:t>
            </a:r>
            <a:endParaRPr lang="ru-RU" dirty="0"/>
          </a:p>
        </p:txBody>
      </p:sp>
      <p:pic>
        <p:nvPicPr>
          <p:cNvPr id="11266" name="Picture 2" descr="http://prg.stihi.su/pics/2015/09/06/386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235" y="980728"/>
            <a:ext cx="9144000" cy="5877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9777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99392"/>
            <a:ext cx="8229600" cy="1080120"/>
          </a:xfrm>
        </p:spPr>
        <p:txBody>
          <a:bodyPr/>
          <a:lstStyle/>
          <a:p>
            <a:r>
              <a:rPr lang="ru-RU" dirty="0" smtClean="0"/>
              <a:t>Ласточка</a:t>
            </a:r>
            <a:endParaRPr lang="ru-RU" dirty="0"/>
          </a:p>
        </p:txBody>
      </p:sp>
      <p:pic>
        <p:nvPicPr>
          <p:cNvPr id="12290" name="Picture 2" descr="https://im1-tub-ru.yandex.net/i?id=842d4b5966f5f68ab1671dc6b423003b-l&amp;n=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80728"/>
            <a:ext cx="9144000" cy="6029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35644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99392"/>
            <a:ext cx="8229600" cy="1152128"/>
          </a:xfrm>
        </p:spPr>
        <p:txBody>
          <a:bodyPr/>
          <a:lstStyle/>
          <a:p>
            <a:r>
              <a:rPr lang="ru-RU" dirty="0" smtClean="0"/>
              <a:t>Трясогузка</a:t>
            </a:r>
            <a:endParaRPr lang="ru-RU" dirty="0"/>
          </a:p>
        </p:txBody>
      </p:sp>
      <p:pic>
        <p:nvPicPr>
          <p:cNvPr id="5122" name="Picture 2" descr="http://birdsmoscow.mybb.ru/uploads/0006/4a/8a/2858-3-f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8520" y="980728"/>
            <a:ext cx="9252520" cy="63903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19785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36712"/>
          </a:xfrm>
        </p:spPr>
        <p:txBody>
          <a:bodyPr/>
          <a:lstStyle/>
          <a:p>
            <a:r>
              <a:rPr lang="ru-RU" dirty="0" smtClean="0"/>
              <a:t>Грач</a:t>
            </a:r>
            <a:endParaRPr lang="ru-RU" dirty="0"/>
          </a:p>
        </p:txBody>
      </p:sp>
      <p:pic>
        <p:nvPicPr>
          <p:cNvPr id="2050" name="Picture 2" descr="https://im1-tub-ru.yandex.net/i?id=3e710deef425cc0ad4a7e6b82292a48f-l&amp;n=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96552" y="836712"/>
            <a:ext cx="10763250" cy="62181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03411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08720"/>
          </a:xfrm>
        </p:spPr>
        <p:txBody>
          <a:bodyPr/>
          <a:lstStyle/>
          <a:p>
            <a:r>
              <a:rPr lang="ru-RU" dirty="0" smtClean="0"/>
              <a:t>Скворец</a:t>
            </a:r>
            <a:endParaRPr lang="ru-RU" dirty="0"/>
          </a:p>
        </p:txBody>
      </p:sp>
      <p:pic>
        <p:nvPicPr>
          <p:cNvPr id="3074" name="Picture 2" descr="http://www.bf-mechta.ru/wp-content/uploads/2016/03/%D0%97%D0%B0%D1%85%D0%B0%D1%80%D0%BE%D0%B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0528" y="692696"/>
            <a:ext cx="9505056" cy="66247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20068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387423"/>
            <a:ext cx="8229600" cy="1296144"/>
          </a:xfrm>
        </p:spPr>
        <p:txBody>
          <a:bodyPr/>
          <a:lstStyle/>
          <a:p>
            <a:r>
              <a:rPr lang="ru-RU" dirty="0" smtClean="0"/>
              <a:t>Жаворонок</a:t>
            </a:r>
            <a:endParaRPr lang="ru-RU" dirty="0"/>
          </a:p>
        </p:txBody>
      </p:sp>
      <p:pic>
        <p:nvPicPr>
          <p:cNvPr id="6146" name="Picture 2" descr="http://www.kicaumania.or.id/wp-content/uploads/2016/10/25186917115_01a0ed26f7_b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48680"/>
            <a:ext cx="9252520" cy="66967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94204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99392"/>
            <a:ext cx="8229600" cy="1080120"/>
          </a:xfrm>
        </p:spPr>
        <p:txBody>
          <a:bodyPr/>
          <a:lstStyle/>
          <a:p>
            <a:r>
              <a:rPr lang="ru-RU" dirty="0" smtClean="0"/>
              <a:t>Зяблик</a:t>
            </a:r>
            <a:endParaRPr lang="ru-RU" dirty="0"/>
          </a:p>
        </p:txBody>
      </p:sp>
      <p:pic>
        <p:nvPicPr>
          <p:cNvPr id="7170" name="Picture 2" descr="http://rasfokus.ru/images/photos/medium/ff5e5c04699dbcc89aac2654e4d24de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88640" y="764704"/>
            <a:ext cx="11430000" cy="666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01827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99392"/>
            <a:ext cx="8229600" cy="1152128"/>
          </a:xfrm>
        </p:spPr>
        <p:txBody>
          <a:bodyPr/>
          <a:lstStyle/>
          <a:p>
            <a:r>
              <a:rPr lang="ru-RU" dirty="0" smtClean="0"/>
              <a:t>Дрозд</a:t>
            </a:r>
            <a:endParaRPr lang="ru-RU" dirty="0"/>
          </a:p>
        </p:txBody>
      </p:sp>
      <p:pic>
        <p:nvPicPr>
          <p:cNvPr id="8194" name="Picture 2" descr="http://rasfokus.ru/images/photos/medium/482d7b4684fd89cbc85ba469c86e2fa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8520" y="692696"/>
            <a:ext cx="9505056" cy="63619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25013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99392"/>
            <a:ext cx="8229600" cy="864096"/>
          </a:xfrm>
        </p:spPr>
        <p:txBody>
          <a:bodyPr/>
          <a:lstStyle/>
          <a:p>
            <a:r>
              <a:rPr lang="ru-RU" dirty="0" smtClean="0"/>
              <a:t>Горихвостка</a:t>
            </a:r>
            <a:endParaRPr lang="ru-RU" dirty="0"/>
          </a:p>
        </p:txBody>
      </p:sp>
      <p:pic>
        <p:nvPicPr>
          <p:cNvPr id="9218" name="Picture 2" descr="https://im1-tub-ru.yandex.net/i?id=fa79f418b34b3e59b40199e1889e350d-l&amp;n=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8520" y="620688"/>
            <a:ext cx="9275796" cy="7099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39104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459432"/>
            <a:ext cx="8229600" cy="1440160"/>
          </a:xfrm>
        </p:spPr>
        <p:txBody>
          <a:bodyPr/>
          <a:lstStyle/>
          <a:p>
            <a:r>
              <a:rPr lang="ru-RU" dirty="0" err="1" smtClean="0"/>
              <a:t>Варакуша</a:t>
            </a:r>
            <a:endParaRPr lang="ru-RU" dirty="0"/>
          </a:p>
        </p:txBody>
      </p:sp>
      <p:pic>
        <p:nvPicPr>
          <p:cNvPr id="10242" name="Picture 2" descr="http://gukokm.narod.ru/new_news/pticy_02_15/3-varakushk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38878" y="548680"/>
            <a:ext cx="9582150" cy="731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0260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969</TotalTime>
  <Words>16</Words>
  <Application>Microsoft Office PowerPoint</Application>
  <PresentationFormat>Экран (4:3)</PresentationFormat>
  <Paragraphs>11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Очередность прилета перелетных птиц  весной.</vt:lpstr>
      <vt:lpstr>Трясогузка</vt:lpstr>
      <vt:lpstr>Грач</vt:lpstr>
      <vt:lpstr>Скворец</vt:lpstr>
      <vt:lpstr>Жаворонок</vt:lpstr>
      <vt:lpstr>Зяблик</vt:lpstr>
      <vt:lpstr>Дрозд</vt:lpstr>
      <vt:lpstr>Горихвостка</vt:lpstr>
      <vt:lpstr>Варакуша</vt:lpstr>
      <vt:lpstr>Соловей</vt:lpstr>
      <vt:lpstr>Ласточка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Computer</dc:creator>
  <cp:lastModifiedBy>Computer</cp:lastModifiedBy>
  <cp:revision>4</cp:revision>
  <dcterms:created xsi:type="dcterms:W3CDTF">2017-03-02T13:25:09Z</dcterms:created>
  <dcterms:modified xsi:type="dcterms:W3CDTF">2017-03-03T05:34:29Z</dcterms:modified>
</cp:coreProperties>
</file>