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4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9C923C-6EEE-4FA6-9752-EB5993066D2E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B623ED5-53BB-4B7D-8781-25A24F8B36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9C923C-6EEE-4FA6-9752-EB5993066D2E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B623ED5-53BB-4B7D-8781-25A24F8B36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9C923C-6EEE-4FA6-9752-EB5993066D2E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B623ED5-53BB-4B7D-8781-25A24F8B36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9C923C-6EEE-4FA6-9752-EB5993066D2E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B623ED5-53BB-4B7D-8781-25A24F8B36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9C923C-6EEE-4FA6-9752-EB5993066D2E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B623ED5-53BB-4B7D-8781-25A24F8B36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9C923C-6EEE-4FA6-9752-EB5993066D2E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B623ED5-53BB-4B7D-8781-25A24F8B36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9C923C-6EEE-4FA6-9752-EB5993066D2E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B623ED5-53BB-4B7D-8781-25A24F8B36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9C923C-6EEE-4FA6-9752-EB5993066D2E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B623ED5-53BB-4B7D-8781-25A24F8B36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9C923C-6EEE-4FA6-9752-EB5993066D2E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B623ED5-53BB-4B7D-8781-25A24F8B36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9C923C-6EEE-4FA6-9752-EB5993066D2E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B623ED5-53BB-4B7D-8781-25A24F8B36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9C923C-6EEE-4FA6-9752-EB5993066D2E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B623ED5-53BB-4B7D-8781-25A24F8B36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поле.jpg"/>
          <p:cNvPicPr>
            <a:picLocks noChangeAspect="1" noChangeArrowheads="1"/>
          </p:cNvPicPr>
          <p:nvPr userDrawn="1"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Скругленный прямоугольник 7"/>
          <p:cNvSpPr/>
          <p:nvPr userDrawn="1"/>
        </p:nvSpPr>
        <p:spPr>
          <a:xfrm>
            <a:off x="428596" y="571480"/>
            <a:ext cx="8286808" cy="5857916"/>
          </a:xfrm>
          <a:prstGeom prst="roundRect">
            <a:avLst/>
          </a:prstGeom>
          <a:solidFill>
            <a:srgbClr val="00B0F0">
              <a:alpha val="88000"/>
            </a:srgbClr>
          </a:solidFill>
          <a:ln w="11112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FF00"/>
                </a:solidFill>
              </a:ln>
            </a:endParaRPr>
          </a:p>
        </p:txBody>
      </p:sp>
      <p:pic>
        <p:nvPicPr>
          <p:cNvPr id="9" name="Picture 4" descr="C:\Users\Admin\Desktop\16_main.png"/>
          <p:cNvPicPr>
            <a:picLocks noChangeAspect="1" noChangeArrowheads="1"/>
          </p:cNvPicPr>
          <p:nvPr userDrawn="1"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6429388" y="714356"/>
            <a:ext cx="2143140" cy="1409961"/>
          </a:xfrm>
          <a:prstGeom prst="rect">
            <a:avLst/>
          </a:prstGeom>
          <a:noFill/>
        </p:spPr>
      </p:pic>
      <p:pic>
        <p:nvPicPr>
          <p:cNvPr id="1029" name="Picture 5" descr="C:\Users\Admin\Desktop\6-87.png"/>
          <p:cNvPicPr>
            <a:picLocks noChangeAspect="1" noChangeArrowheads="1"/>
          </p:cNvPicPr>
          <p:nvPr userDrawn="1"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785786" y="5148185"/>
            <a:ext cx="1785950" cy="1094934"/>
          </a:xfrm>
          <a:prstGeom prst="rect">
            <a:avLst/>
          </a:prstGeom>
          <a:noFill/>
        </p:spPr>
      </p:pic>
      <p:pic>
        <p:nvPicPr>
          <p:cNvPr id="10" name="Picture 2" descr="C:\Users\Admin\Desktop\хлеб.png"/>
          <p:cNvPicPr>
            <a:picLocks noChangeAspect="1" noChangeArrowheads="1"/>
          </p:cNvPicPr>
          <p:nvPr userDrawn="1"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2714612" y="5072074"/>
            <a:ext cx="3643338" cy="1205128"/>
          </a:xfrm>
          <a:prstGeom prst="rect">
            <a:avLst/>
          </a:prstGeom>
          <a:noFill/>
        </p:spPr>
      </p:pic>
      <p:pic>
        <p:nvPicPr>
          <p:cNvPr id="12" name="Picture 5" descr="C:\Users\Admin\Desktop\6-87.png"/>
          <p:cNvPicPr>
            <a:picLocks noChangeAspect="1" noChangeArrowheads="1"/>
          </p:cNvPicPr>
          <p:nvPr userDrawn="1"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6572264" y="5072074"/>
            <a:ext cx="1785950" cy="1094934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714356"/>
            <a:ext cx="8572560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k-KZ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Детский сад №  2 п.Вохма</a:t>
            </a:r>
          </a:p>
          <a:p>
            <a:pPr algn="ctr"/>
            <a:endParaRPr lang="kk-KZ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2800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kk-KZ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kk-KZ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kk-KZ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Выполнил Курдюков Артем </a:t>
            </a:r>
          </a:p>
          <a:p>
            <a:pPr algn="r"/>
            <a:r>
              <a:rPr lang="kk-KZ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Группа “ Непоседы”</a:t>
            </a:r>
          </a:p>
          <a:p>
            <a:pPr algn="r"/>
            <a:r>
              <a:rPr lang="kk-KZ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Руководитель: Усова Т.В</a:t>
            </a:r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2348880"/>
            <a:ext cx="778077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kk-KZ" sz="3600" b="1" cap="none" spc="0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kk-KZ" sz="5400" b="1" cap="none" spc="0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/>
                <a:latin typeface="Monotype Corsiva" pitchFamily="66" charset="0"/>
                <a:cs typeface="Times New Roman" pitchFamily="18" charset="0"/>
              </a:rPr>
              <a:t>Откуда берется хлеб </a:t>
            </a:r>
            <a:r>
              <a:rPr lang="kk-KZ" sz="3600" b="1" cap="none" spc="0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”</a:t>
            </a:r>
            <a:endParaRPr lang="ru-RU" sz="3600" b="1" cap="none" spc="0" dirty="0">
              <a:ln w="10541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11560" y="1052736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Но оказывается это еще не всё. После уборки урожая  на поля  выезжают трактора с плугом. Трактора готовят почву  к весне.  Весной посеют новые зерна и будет новый урожай.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22530" name="Picture 2" descr="L:\Тема\1503652728_be56d-SPMFWY9-Working02-web-HD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0" y="980728"/>
            <a:ext cx="4038600" cy="2691009"/>
          </a:xfrm>
          <a:prstGeom prst="rect">
            <a:avLst/>
          </a:prstGeom>
          <a:noFill/>
        </p:spPr>
      </p:pic>
      <p:pic>
        <p:nvPicPr>
          <p:cNvPr id="22531" name="Picture 3" descr="L:\Тема\maxresdefault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584" y="4005064"/>
            <a:ext cx="4283968" cy="204969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Из чего делают хлеб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836712"/>
            <a:ext cx="4038600" cy="5145435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Хлебные изделия делают из муки. Мука бывает разная: пшеничная, ржаная, овсяная.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Из ржаной пекут черный хлеб, а из пшеничной – батоны, бублики и конечно же мои любимые  пироги.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23554" name="Picture 2" descr="L:\Тема\20191019_110422_26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16016" y="980728"/>
            <a:ext cx="3528392" cy="3848428"/>
          </a:xfrm>
          <a:prstGeom prst="rect">
            <a:avLst/>
          </a:prstGeom>
          <a:noFill/>
        </p:spPr>
      </p:pic>
      <p:pic>
        <p:nvPicPr>
          <p:cNvPr id="23555" name="Picture 3" descr="L:\Тема\maxresdefault (1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3569" y="4293095"/>
            <a:ext cx="3816423" cy="216023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576064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Как делают хлеб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635896" y="1196752"/>
            <a:ext cx="4038600" cy="4281339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Я тоже решил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что-нибудь испечь. Я очень люблю пироги, поэтому я помогал маме испечь пирог.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4578" name="Picture 2" descr="L:\Тема\IMG_20191020_19004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61814" y="1125538"/>
            <a:ext cx="2414042" cy="3218722"/>
          </a:xfrm>
          <a:prstGeom prst="rect">
            <a:avLst/>
          </a:prstGeom>
          <a:noFill/>
        </p:spPr>
      </p:pic>
      <p:pic>
        <p:nvPicPr>
          <p:cNvPr id="24579" name="Picture 3" descr="L:\Тема\IMG_20191020_19035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92080" y="2780928"/>
            <a:ext cx="3024336" cy="3429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11560" y="908721"/>
            <a:ext cx="5544616" cy="1800199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Я  даже успел порисовать на муке, пока мама ставила пирог в духовку.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Мука была белой, пушистой, мягкой, воздушной, сыпучей.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25602" name="Picture 2" descr="L:\Тема\IMG_20191020_19030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87624" y="2636912"/>
            <a:ext cx="2880320" cy="3840427"/>
          </a:xfrm>
          <a:prstGeom prst="rect">
            <a:avLst/>
          </a:prstGeom>
          <a:noFill/>
        </p:spPr>
      </p:pic>
      <p:pic>
        <p:nvPicPr>
          <p:cNvPr id="25603" name="Picture 3" descr="L:\Тема\IMG_20191020_19045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20072" y="2204864"/>
            <a:ext cx="2952328" cy="393643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/>
          <a:lstStyle/>
          <a:p>
            <a:r>
              <a:rPr lang="ru-RU" sz="2400" b="1" dirty="0" smtClean="0"/>
              <a:t>Пирог удался на славу!</a:t>
            </a:r>
            <a:br>
              <a:rPr lang="ru-RU" sz="2400" b="1" dirty="0" smtClean="0"/>
            </a:br>
            <a:endParaRPr lang="ru-RU" sz="2400" dirty="0"/>
          </a:p>
        </p:txBody>
      </p:sp>
      <p:pic>
        <p:nvPicPr>
          <p:cNvPr id="26626" name="Picture 2" descr="L:\Тема\IMG_20191020_19454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1484784"/>
            <a:ext cx="3178448" cy="4237931"/>
          </a:xfrm>
          <a:prstGeom prst="rect">
            <a:avLst/>
          </a:prstGeom>
          <a:noFill/>
        </p:spPr>
      </p:pic>
      <p:pic>
        <p:nvPicPr>
          <p:cNvPr id="26627" name="Picture 3" descr="L:\Тема\IMG_20191020_19461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27984" y="1556793"/>
            <a:ext cx="3078342" cy="410445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В  ходе своей  работы я узнал: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002060"/>
                </a:solidFill>
              </a:rPr>
              <a:t>Как хлеб на стол приходит;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002060"/>
                </a:solidFill>
              </a:rPr>
              <a:t>Сколько людей принимают участие, чтобы вырастить и испечь хлеб;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002060"/>
                </a:solidFill>
              </a:rPr>
              <a:t>Помогал маме </a:t>
            </a:r>
            <a:r>
              <a:rPr lang="ru-RU" sz="2800" b="1" smtClean="0">
                <a:solidFill>
                  <a:srgbClr val="002060"/>
                </a:solidFill>
              </a:rPr>
              <a:t>испечь пирог;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</a:rPr>
              <a:t>И, конечно, же понял:  </a:t>
            </a:r>
            <a:r>
              <a:rPr lang="ru-RU" b="1" dirty="0" smtClean="0">
                <a:solidFill>
                  <a:srgbClr val="C00000"/>
                </a:solidFill>
              </a:rPr>
              <a:t>«Хлеб- это богатство» </a:t>
            </a:r>
            <a:r>
              <a:rPr lang="ru-RU" b="1" dirty="0" smtClean="0">
                <a:solidFill>
                  <a:srgbClr val="002060"/>
                </a:solidFill>
              </a:rPr>
              <a:t>и его нужно беречь.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908720"/>
            <a:ext cx="7772400" cy="1283034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C00000"/>
                </a:solidFill>
              </a:rPr>
              <a:t>Цель</a:t>
            </a:r>
            <a:r>
              <a:rPr lang="ru-RU" sz="3600" b="1" dirty="0" smtClean="0">
                <a:solidFill>
                  <a:srgbClr val="C00000"/>
                </a:solidFill>
              </a:rPr>
              <a:t>: </a:t>
            </a:r>
            <a:r>
              <a:rPr lang="ru-RU" sz="3600" b="1" dirty="0" smtClean="0">
                <a:solidFill>
                  <a:srgbClr val="002060"/>
                </a:solidFill>
              </a:rPr>
              <a:t>исследование пути 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хлеба от зернышка до каравая </a:t>
            </a: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2564904"/>
            <a:ext cx="6400800" cy="1752600"/>
          </a:xfrm>
        </p:spPr>
        <p:txBody>
          <a:bodyPr/>
          <a:lstStyle/>
          <a:p>
            <a:pPr algn="l"/>
            <a:r>
              <a:rPr lang="ru-RU" sz="3600" b="1" dirty="0" smtClean="0">
                <a:solidFill>
                  <a:srgbClr val="C00000"/>
                </a:solidFill>
              </a:rPr>
              <a:t>Задачи:</a:t>
            </a:r>
            <a:r>
              <a:rPr lang="ru-RU" sz="3600" b="1" dirty="0" smtClean="0">
                <a:solidFill>
                  <a:srgbClr val="002060"/>
                </a:solidFill>
              </a:rPr>
              <a:t> узнать</a:t>
            </a:r>
          </a:p>
          <a:p>
            <a:pPr algn="l">
              <a:buFont typeface="Wingdings" pitchFamily="2" charset="2"/>
              <a:buChar char="§"/>
            </a:pPr>
            <a:r>
              <a:rPr lang="ru-RU" b="1" dirty="0" smtClean="0">
                <a:solidFill>
                  <a:srgbClr val="002060"/>
                </a:solidFill>
              </a:rPr>
              <a:t>откуда берется хлеб?</a:t>
            </a:r>
          </a:p>
          <a:p>
            <a:pPr algn="l">
              <a:buFont typeface="Wingdings" pitchFamily="2" charset="2"/>
              <a:buChar char="§"/>
            </a:pPr>
            <a:r>
              <a:rPr lang="ru-RU" b="1" dirty="0" smtClean="0">
                <a:solidFill>
                  <a:srgbClr val="002060"/>
                </a:solidFill>
              </a:rPr>
              <a:t>из чего делают хлеб?</a:t>
            </a:r>
          </a:p>
          <a:p>
            <a:pPr algn="l">
              <a:buFont typeface="Wingdings" pitchFamily="2" charset="2"/>
              <a:buChar char="§"/>
            </a:pPr>
            <a:r>
              <a:rPr lang="ru-RU" b="1" dirty="0" smtClean="0">
                <a:solidFill>
                  <a:srgbClr val="002060"/>
                </a:solidFill>
              </a:rPr>
              <a:t>как делают хлеб?</a:t>
            </a:r>
          </a:p>
          <a:p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1142984"/>
            <a:ext cx="75724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С чего все началось…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571472" y="1142984"/>
            <a:ext cx="3208440" cy="3951288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Недавно к нам в детский сад пришла библиотекарь и провела с нами занятие о хлебе. Мне стало интересно,  откуда появляется хлеб у нас дома? Из чего и как делают хлеб?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00430" y="1000108"/>
            <a:ext cx="3554416" cy="266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00694" y="3357562"/>
            <a:ext cx="314327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Откуда берется хлеб?</a:t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38736" cy="4525963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У меня дома хлеб появляется из магазина, поэтому первым делом я отправился в магазин. Здесь был и белый хлеб, и черный, и разные батоны.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L:\Тема\IMG_20191017_08055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11960" y="1484784"/>
            <a:ext cx="2232248" cy="2664296"/>
          </a:xfrm>
          <a:prstGeom prst="rect">
            <a:avLst/>
          </a:prstGeom>
          <a:noFill/>
        </p:spPr>
      </p:pic>
      <p:pic>
        <p:nvPicPr>
          <p:cNvPr id="1027" name="Picture 3" descr="L:\Тема\IMG_20191017_08063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10182" y="2996952"/>
            <a:ext cx="2322258" cy="294894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А откуда хлеб появляется в магазине?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Это мне помогла узнать книжка»От зерна до каравая», которую мы прочитали вместе с мамой.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2050" name="Picture 2" descr="L:\Тема\IMG_20191020_18400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4048" y="2060848"/>
            <a:ext cx="2880320" cy="326896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11560" y="692696"/>
            <a:ext cx="7941568" cy="1143000"/>
          </a:xfrm>
        </p:spPr>
        <p:txBody>
          <a:bodyPr/>
          <a:lstStyle/>
          <a:p>
            <a:pPr algn="l"/>
            <a:r>
              <a:rPr lang="ru-RU" sz="2400" b="1" dirty="0" smtClean="0">
                <a:solidFill>
                  <a:srgbClr val="002060"/>
                </a:solidFill>
              </a:rPr>
              <a:t>Из книжки я узнал , что хлеб в магазин привозят с хлебозавода. На хлебозаводе много разных машин, помогающих людям печь хлеб.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L:\Тема\sloy_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1772816"/>
            <a:ext cx="3312368" cy="2205795"/>
          </a:xfrm>
          <a:prstGeom prst="rect">
            <a:avLst/>
          </a:prstGeom>
          <a:noFill/>
        </p:spPr>
      </p:pic>
      <p:pic>
        <p:nvPicPr>
          <p:cNvPr id="3075" name="Picture 3" descr="L:\Тема\5d527242-43d6-4d01-a4b0-01582a3458c1-1068x72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15816" y="4005064"/>
            <a:ext cx="3347864" cy="2269526"/>
          </a:xfrm>
          <a:prstGeom prst="rect">
            <a:avLst/>
          </a:prstGeom>
          <a:noFill/>
        </p:spPr>
      </p:pic>
      <p:pic>
        <p:nvPicPr>
          <p:cNvPr id="3077" name="Picture 5" descr="http://td.poligrafiyaunas.ru/assets/images/2012/08/_MG_7222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99992" y="1772816"/>
            <a:ext cx="3442295" cy="221695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1124744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Хлеб пекут из муки. На хлебозавод муку  привозят с мукомольного завода. На этих заводах  зерно перемалывают в муку.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6145" name="Picture 1" descr="L:\Тема\Pomol-muki-768x57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16016" y="2132856"/>
            <a:ext cx="3458808" cy="2427389"/>
          </a:xfrm>
          <a:prstGeom prst="rect">
            <a:avLst/>
          </a:prstGeom>
          <a:noFill/>
        </p:spPr>
      </p:pic>
      <p:pic>
        <p:nvPicPr>
          <p:cNvPr id="6146" name="Picture 2" descr="L:\Тема\507483e1277aa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3568" y="3573016"/>
            <a:ext cx="3816294" cy="254546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9552" y="692696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Зерно хранится в особых хранилищах- элеваторах. В конце лета к хранилищам подъезжают машины с зерном 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5121" name="Picture 1" descr="L:\Тема\Grain-Stor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16016" y="836712"/>
            <a:ext cx="3779451" cy="2807592"/>
          </a:xfrm>
          <a:prstGeom prst="rect">
            <a:avLst/>
          </a:prstGeom>
          <a:noFill/>
        </p:spPr>
      </p:pic>
      <p:pic>
        <p:nvPicPr>
          <p:cNvPr id="5122" name="Picture 2" descr="L:\Тема\193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2564904"/>
            <a:ext cx="4572000" cy="2550882"/>
          </a:xfrm>
          <a:prstGeom prst="rect">
            <a:avLst/>
          </a:prstGeom>
          <a:noFill/>
        </p:spPr>
      </p:pic>
      <p:pic>
        <p:nvPicPr>
          <p:cNvPr id="5123" name="Picture 3" descr="L:\Тема\file_7_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48064" y="3789040"/>
            <a:ext cx="3668216" cy="244547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692696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Зерно везут с полей, где главная машина – комбайн. Он скашивает колосья и отделяет от колосков зерно, которое потом  высыпает в грузовики.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4097" name="Picture 1" descr="L:\Тема\a2d85121-46b6-4e50-b4d1-12fb4abc465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71600" y="3356992"/>
            <a:ext cx="5688632" cy="2799767"/>
          </a:xfrm>
          <a:prstGeom prst="rect">
            <a:avLst/>
          </a:prstGeom>
          <a:noFill/>
        </p:spPr>
      </p:pic>
      <p:pic>
        <p:nvPicPr>
          <p:cNvPr id="4098" name="Picture 2" descr="L:\Тема\Uci4PX-H5Djbg38TusTtRm6Z_Id03NKKibsA5AuSLcwlNsO0dHegOU9XSAbQzE_YkzSiOLUEtOEce0ONJ1hV7SC8fJhL0qBNr7dOsy-BKJLrrBnC1ChiS90vkISb5q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99992" y="620688"/>
            <a:ext cx="4038600" cy="227171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395</Words>
  <Application>Microsoft Office PowerPoint</Application>
  <PresentationFormat>Экран (4:3)</PresentationFormat>
  <Paragraphs>41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Цель: исследование пути  хлеба от зернышка до каравая  </vt:lpstr>
      <vt:lpstr>С чего все началось…</vt:lpstr>
      <vt:lpstr>Откуда берется хлеб? </vt:lpstr>
      <vt:lpstr>Слайд 5</vt:lpstr>
      <vt:lpstr>Из книжки я узнал , что хлеб в магазин привозят с хлебозавода. На хлебозаводе много разных машин, помогающих людям печь хлеб. </vt:lpstr>
      <vt:lpstr>Слайд 7</vt:lpstr>
      <vt:lpstr>Слайд 8</vt:lpstr>
      <vt:lpstr>Слайд 9</vt:lpstr>
      <vt:lpstr>Слайд 10</vt:lpstr>
      <vt:lpstr>Из чего делают хлеб </vt:lpstr>
      <vt:lpstr>Как делают хлеб</vt:lpstr>
      <vt:lpstr>Слайд 13</vt:lpstr>
      <vt:lpstr>Пирог удался на славу! 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Егорыч</cp:lastModifiedBy>
  <cp:revision>24</cp:revision>
  <dcterms:created xsi:type="dcterms:W3CDTF">2014-12-13T18:04:20Z</dcterms:created>
  <dcterms:modified xsi:type="dcterms:W3CDTF">2019-11-20T19:27:23Z</dcterms:modified>
</cp:coreProperties>
</file>