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64E915B-38B4-4906-AFBF-DD692BF0E03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7113716-58D3-40A0-BAF8-E0C89E6F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77;&#1082;&#1089;&#1077;&#1081;\Desktop\&#1087;&#1083;&#1072;&#1090;&#1086;&#1085;&#1086;&#1074;\&#1053;&#1086;&#1074;&#1072;&#1103;%20&#1087;&#1072;&#1087;&#1082;&#1072;%20(2)\14-3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77;&#1082;&#1089;&#1077;&#1081;\Desktop\&#1087;&#1083;&#1072;&#1090;&#1086;&#1085;&#1086;&#1074;\&#1053;&#1086;&#1074;&#1072;&#1103;%20&#1087;&#1072;&#1087;&#1082;&#1072;%20(2)\muzlome_Pjotr_Leshhenko_-_Ne_plach_ty_mojj_bebi_48008700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ПАРТИТУРА ТЕКСТА АНДРЕЯ ПЛАТОНОВА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786190"/>
            <a:ext cx="4953000" cy="1752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i="1" dirty="0" smtClean="0"/>
              <a:t>«Не страсть во мне, а песнь, а музыка души. &lt;...&gt; Но песнь души — безмолвие. И я стал тише, и сокровеннее, и глубже»  </a:t>
            </a:r>
          </a:p>
          <a:p>
            <a:pPr algn="r"/>
            <a:r>
              <a:rPr lang="ru-RU" sz="2000" i="1" dirty="0" smtClean="0"/>
              <a:t>Андрей Платонов</a:t>
            </a:r>
            <a:endParaRPr lang="ru-RU" sz="2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786182" y="5786454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Преподаватель Воронежского </a:t>
            </a:r>
          </a:p>
          <a:p>
            <a:r>
              <a:rPr lang="ru-RU" i="1" dirty="0" smtClean="0"/>
              <a:t>музыкального колледжа им. Ростроповичей:</a:t>
            </a:r>
          </a:p>
          <a:p>
            <a:r>
              <a:rPr lang="ru-RU" i="1" dirty="0" err="1" smtClean="0"/>
              <a:t>Бобрышева</a:t>
            </a:r>
            <a:r>
              <a:rPr lang="ru-RU" i="1" dirty="0" smtClean="0"/>
              <a:t> Н.И. </a:t>
            </a:r>
            <a:endParaRPr lang="ru-RU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Петр </a:t>
            </a:r>
            <a:r>
              <a:rPr lang="ru-RU" dirty="0" err="1" smtClean="0"/>
              <a:t>Лещенко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428868"/>
            <a:ext cx="4357686" cy="3429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В  исполнении Петра </a:t>
            </a:r>
            <a:r>
              <a:rPr lang="ru-RU" dirty="0" err="1" smtClean="0"/>
              <a:t>Лещенко</a:t>
            </a:r>
            <a:r>
              <a:rPr lang="ru-RU" dirty="0" smtClean="0"/>
              <a:t>, которого в СССР презрительно называли кабацким певцом, этот фокстрот пользовались  бешеной популярностью.</a:t>
            </a:r>
          </a:p>
          <a:p>
            <a:endParaRPr lang="ru-RU" dirty="0"/>
          </a:p>
        </p:txBody>
      </p:sp>
      <p:pic>
        <p:nvPicPr>
          <p:cNvPr id="1026" name="Picture 2" descr="C:\Users\Алексей\Desktop\Новая папка (2)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071810"/>
            <a:ext cx="1704975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3251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«Над потолком комнаты Фроси, на третьем этаже, все время раздавались короткие звуки губной гармонии; потом музыка утихала, но вскоре играла опять» .</a:t>
            </a:r>
          </a:p>
          <a:p>
            <a:pPr>
              <a:buNone/>
            </a:pPr>
            <a:r>
              <a:rPr lang="ru-RU" dirty="0" smtClean="0"/>
              <a:t>Но всякий раз лейтмотив этот соответствует душевному настроению героини. « однажды Фрося проснулась поздно... Фрося сразу поднялась с постели, отворила настежь окно и услышала губную гармонию, которую она совсем забыла» </a:t>
            </a:r>
          </a:p>
          <a:p>
            <a:pPr>
              <a:buNone/>
            </a:pPr>
            <a:r>
              <a:rPr lang="ru-RU" dirty="0" smtClean="0"/>
              <a:t>Снова тот же лейтмотив, но теперь он звучит предзнаменованием разлуки.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Застылое одиночество </a:t>
            </a:r>
            <a:r>
              <a:rPr lang="ru-RU" dirty="0" err="1" smtClean="0"/>
              <a:t>Фро</a:t>
            </a:r>
            <a:r>
              <a:rPr lang="ru-RU" dirty="0" smtClean="0"/>
              <a:t>, ее томление писатель не устает подчеркивать и своего рода музыкальными паузами, когда героиня не слышит звуков наверху и предается  тоскливым своим думам: «Ах, </a:t>
            </a:r>
            <a:r>
              <a:rPr lang="ru-RU" dirty="0" err="1" smtClean="0"/>
              <a:t>Фро</a:t>
            </a:r>
            <a:r>
              <a:rPr lang="ru-RU" dirty="0" smtClean="0"/>
              <a:t>, </a:t>
            </a:r>
            <a:r>
              <a:rPr lang="ru-RU" dirty="0" err="1" smtClean="0"/>
              <a:t>Фро</a:t>
            </a:r>
            <a:r>
              <a:rPr lang="ru-RU" dirty="0" smtClean="0"/>
              <a:t>, хоть бы обнял тебя кто-нибудь!» — сказала она себе»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Скромный поначалу символ-намек вырастает до поэтического философского обобщения. Может быть, не случайно героиня получила имя «благомыслящей» хариты – </a:t>
            </a:r>
            <a:r>
              <a:rPr lang="ru-RU" dirty="0" err="1" smtClean="0"/>
              <a:t>Евфросины</a:t>
            </a:r>
            <a:r>
              <a:rPr lang="ru-RU" dirty="0" smtClean="0"/>
              <a:t>? В ее итоговом восприятии как бы совместились труженик Федор, маленький музыкант и все человечество. Финал рассказа звучит одой радости и уверенной надежды. Эту оду можно назвать «Платоновская гармония мира».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4325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Обстоятельный анализ музыкальный элементов, включенных в рассказы Платонова, приводит к более глубокому пониманию символического подтекста произведений.  В них ярко выражена тематическая музыкальная составляющая, представленная сферой звука как такового и упоминанием конкретных музыкальных произведений.</a:t>
            </a:r>
          </a:p>
          <a:p>
            <a:endParaRPr lang="ru-RU" dirty="0"/>
          </a:p>
        </p:txBody>
      </p:sp>
      <p:pic>
        <p:nvPicPr>
          <p:cNvPr id="2050" name="Picture 2" descr="C:\Users\Алексей\Desktop\Новая папка (2)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71942"/>
            <a:ext cx="3284776" cy="2376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Андрей Платонов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249424"/>
            <a:ext cx="4495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Произведения Платонова наполнены своей необыкновенной музыкой. Диапазон звуков в художественном мире писателя необычайно широк: он наполнен различного рода «звуками», «шумами», «голосами ничтожных птиц», «музыкой церковных колоколов», обрывками «забытых» и «далеких» песен, симфоний и ораторий.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5122" name="Picture 2" descr="C:\Users\Алексей\Desktop\andrej_platon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428868"/>
            <a:ext cx="2533650" cy="3409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642918"/>
            <a:ext cx="5072098" cy="57150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dirty="0" smtClean="0"/>
              <a:t>А.Платонов не имел музыкального образования, однако классические произведения он мог слышать на литературно-музыкальных вечерах, проходивших в Воронеже, где был частым участником, посещал в Воронежской консерватории специальный кружок, а его жена, Мария Александровна, любила петь и часто выступала на импровизированных писательских вечерах в Москве. </a:t>
            </a:r>
          </a:p>
          <a:p>
            <a:endParaRPr lang="ru-RU" dirty="0"/>
          </a:p>
        </p:txBody>
      </p:sp>
      <p:pic>
        <p:nvPicPr>
          <p:cNvPr id="3074" name="Picture 2" descr="C:\Users\Алексей\Desktop\Новая папка (2)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410" y="1500174"/>
            <a:ext cx="2102454" cy="2843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Бетховен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5829312" cy="48600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Бетховен был весьма популярен в Советской России. Он представлялся певцом героев, победителей, революционеров и был одним из любимейших композиторов Андрея Платонова. </a:t>
            </a:r>
            <a:endParaRPr lang="ru-RU" dirty="0"/>
          </a:p>
        </p:txBody>
      </p:sp>
      <p:pic>
        <p:nvPicPr>
          <p:cNvPr id="4098" name="Picture 2" descr="C:\Users\Алексей\Desktop\Новая папка (2)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4124" y="1357298"/>
            <a:ext cx="2262203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Лунная соната в рассказе «Невозможное»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Эта соната, сочиненная Бетховеном в  1801 году , посвящена графине Джульетте </a:t>
            </a:r>
            <a:r>
              <a:rPr lang="ru-RU" dirty="0" err="1" smtClean="0"/>
              <a:t>Гвиччарди</a:t>
            </a:r>
            <a:r>
              <a:rPr lang="ru-RU" dirty="0" smtClean="0"/>
              <a:t>, в которую был влюблен композитор. </a:t>
            </a:r>
          </a:p>
          <a:p>
            <a:pPr>
              <a:buNone/>
            </a:pPr>
            <a:r>
              <a:rPr lang="ru-RU" dirty="0" smtClean="0"/>
              <a:t>  Герой слышит </a:t>
            </a:r>
            <a:r>
              <a:rPr lang="ru-RU" dirty="0" err="1" smtClean="0"/>
              <a:t>Presto</a:t>
            </a:r>
            <a:r>
              <a:rPr lang="ru-RU" dirty="0" smtClean="0"/>
              <a:t> </a:t>
            </a:r>
            <a:r>
              <a:rPr lang="ru-RU" dirty="0" err="1" smtClean="0"/>
              <a:t>agitato</a:t>
            </a:r>
            <a:r>
              <a:rPr lang="ru-RU" dirty="0" smtClean="0"/>
              <a:t> — третью часть сонаты, которая  «приводила его в исступление…И если он всегда жил, как пьяный и безумный, то после Лунной сонаты он уходил в странствие и пропадал по неделям» .</a:t>
            </a:r>
            <a:endParaRPr lang="ru-RU" dirty="0"/>
          </a:p>
        </p:txBody>
      </p:sp>
      <p:pic>
        <p:nvPicPr>
          <p:cNvPr id="9218" name="Picture 2" descr="C:\Users\Алексей\Pictures\13073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71480"/>
            <a:ext cx="1342900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«Мы сидели тем грозным осенним вечером в ласковой маленькой комнате, полной света и музыки далекого рояля (кто-то играл в соседней квартире). Мария сидела, простая и ясная, и глядела в книжку. Друг мой сидел и думал». В последних тактах Лунной сонаты остается только величественная сила, покоряющая и  укрощающая.</a:t>
            </a:r>
            <a:endParaRPr lang="ru-RU" dirty="0"/>
          </a:p>
        </p:txBody>
      </p:sp>
      <p:pic>
        <p:nvPicPr>
          <p:cNvPr id="10242" name="Picture 2" descr="C:\Users\Алексей\Pictures\2ee5ea1504261c4971105a8ebe3e42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1781" y="4500570"/>
            <a:ext cx="2537929" cy="1928826"/>
          </a:xfrm>
          <a:prstGeom prst="rect">
            <a:avLst/>
          </a:prstGeom>
          <a:noFill/>
        </p:spPr>
      </p:pic>
      <p:pic>
        <p:nvPicPr>
          <p:cNvPr id="4" name="14-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16" y="492919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2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Фро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2285992"/>
            <a:ext cx="4329114" cy="42885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«Платонов моделирует интересный стилистический прием, в результате которого читатель может не только распознать слышимое, но и ощутить его ритм, мелодику и даже тональность звучания» .</a:t>
            </a:r>
          </a:p>
        </p:txBody>
      </p:sp>
      <p:pic>
        <p:nvPicPr>
          <p:cNvPr id="8194" name="Picture 2" descr="C:\Users\Алексей\Pictures\546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2540000" cy="412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4786346" cy="564360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Сначала один мотив: «…она точно одна на всем свете, свободная от счастья и тоски, и ей хотелось сейчас немного потанцевать, послушать музыку, подержаться за руки с другими людьми». </a:t>
            </a:r>
          </a:p>
          <a:p>
            <a:pPr>
              <a:buNone/>
            </a:pPr>
            <a:r>
              <a:rPr lang="ru-RU" dirty="0" smtClean="0"/>
              <a:t>    Затем другой: «В клубе играл самодеятельный джаз-оркестр. Фросю Евстафьеву сразу пригласил на тур вальса «</a:t>
            </a:r>
            <a:r>
              <a:rPr lang="ru-RU" dirty="0" err="1" smtClean="0"/>
              <a:t>Рио-Рита</a:t>
            </a:r>
            <a:r>
              <a:rPr lang="ru-RU" dirty="0" smtClean="0"/>
              <a:t>» помощник машиниста. Фрося пошла в танце с блаженным лицом: она любила музыку, ей казалось, что в музыке печаль и счастье соединены неразлучно, как в истинной жизни, как в ее собственной душе.</a:t>
            </a:r>
            <a:endParaRPr lang="ru-RU" dirty="0"/>
          </a:p>
        </p:txBody>
      </p:sp>
      <p:pic>
        <p:nvPicPr>
          <p:cNvPr id="7170" name="Picture 2" descr="C:\Users\Алексей\Pictures\artlib_gallery-218283-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000108"/>
            <a:ext cx="30765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Возникает еще один шлягер тех лет: «После перерыва Фрося танцевала опять. Ее пригласил теперь маневровый диспетчер. Музыка играла фокстрот «Мой </a:t>
            </a:r>
            <a:r>
              <a:rPr lang="ru-RU" dirty="0" err="1" smtClean="0"/>
              <a:t>беби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6146" name="Picture 2" descr="C:\Users\Алексей\Pictures\artlib_gallery-218285-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00372"/>
            <a:ext cx="2125676" cy="3290520"/>
          </a:xfrm>
          <a:prstGeom prst="rect">
            <a:avLst/>
          </a:prstGeom>
          <a:noFill/>
        </p:spPr>
      </p:pic>
      <p:pic>
        <p:nvPicPr>
          <p:cNvPr id="5" name="muzlome_Pjotr_Leshhenko_-_Ne_plach_ty_mojj_bebi_4800870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 flipH="1" flipV="1">
            <a:off x="6215074" y="5572140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1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87</TotalTime>
  <Words>665</Words>
  <Application>Microsoft Office PowerPoint</Application>
  <PresentationFormat>Экран (4:3)</PresentationFormat>
  <Paragraphs>31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ПАРТИТУРА ТЕКСТА АНДРЕЯ ПЛАТОНОВА </vt:lpstr>
      <vt:lpstr>Андрей Платонов </vt:lpstr>
      <vt:lpstr>Слайд 3</vt:lpstr>
      <vt:lpstr>Бетховен </vt:lpstr>
      <vt:lpstr>Лунная соната в рассказе «Невозможное»</vt:lpstr>
      <vt:lpstr>Слайд 6</vt:lpstr>
      <vt:lpstr>«Фро»</vt:lpstr>
      <vt:lpstr>Слайд 8</vt:lpstr>
      <vt:lpstr>Слайд 9</vt:lpstr>
      <vt:lpstr>Петр Лещенко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ПАРТИТУРА ТЕКСТА АНДРЕЯ ПЛАТОНОВА</dc:title>
  <dc:creator>Наталья</dc:creator>
  <cp:lastModifiedBy>Наталья</cp:lastModifiedBy>
  <cp:revision>11</cp:revision>
  <dcterms:created xsi:type="dcterms:W3CDTF">2019-11-16T13:27:25Z</dcterms:created>
  <dcterms:modified xsi:type="dcterms:W3CDTF">2019-11-20T19:23:46Z</dcterms:modified>
</cp:coreProperties>
</file>