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5" r:id="rId6"/>
    <p:sldId id="267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спитатель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77281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важная наука-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движения.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должны их соблюдать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без исключения.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9972" y="3212977"/>
            <a:ext cx="3348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правила движенья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Взрослым, детям знать,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правила движенья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повторять.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540516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/>
                <a:ea typeface="Calibri"/>
              </a:rPr>
              <a:t>МБДОУ ЦРР «Д/с «Радуга» </a:t>
            </a:r>
            <a:r>
              <a:rPr lang="ru-RU" b="1" i="1" dirty="0" smtClean="0">
                <a:latin typeface="Times New Roman"/>
                <a:ea typeface="Calibri"/>
              </a:rPr>
              <a:t>средняя группа «</a:t>
            </a:r>
            <a:r>
              <a:rPr lang="ru-RU" b="1" i="1" dirty="0" err="1" smtClean="0">
                <a:latin typeface="Times New Roman"/>
                <a:ea typeface="Calibri"/>
              </a:rPr>
              <a:t>Лесовичок</a:t>
            </a:r>
            <a:r>
              <a:rPr lang="ru-RU" b="1" i="1" dirty="0" smtClean="0">
                <a:latin typeface="Times New Roman"/>
                <a:ea typeface="Calibri"/>
              </a:rPr>
              <a:t>»</a:t>
            </a:r>
          </a:p>
          <a:p>
            <a:r>
              <a:rPr lang="ru-RU" b="1" i="1" dirty="0" smtClean="0">
                <a:latin typeface="Times New Roman"/>
              </a:rPr>
              <a:t>Воспитатель Берегулько Е.Н.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1531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спитатель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2204864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дошкольников ПДД в нашем саду длится весь дошкольный период, начиная с первой младшей группы. В первую очередь детей учат различать красный, желтый и зеленый сигнал светофора.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4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оспитатель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оспитатель\Desktop\IMG-20190702-WA0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1800200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оспитатель\Desktop\IMG-20190702-WA0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85" y="1700809"/>
            <a:ext cx="1836203" cy="244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спитатель\Desktop\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оспитатель\Desktop\IMG-20190702-WA00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42672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1268760"/>
            <a:ext cx="33123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совершенствовании и закреплении знаний особая роль отводится организации игровой деятельности детей, в которой формируется пространственная ориентация дошкольников и их умение применять эти знания на практике. В работе с детьми большая роль должна отводиться дидактическим и подвижным играм, а так же творческим играм, развивающим ориентировку в пространстве.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404664"/>
            <a:ext cx="1904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58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спитатель\Desktop\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9612" y="1540823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игры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Воспитатель\Desktop\20190708_0953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1394771"/>
            <a:ext cx="3672412" cy="275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оспитатель\Desktop\20190708_0958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709276" cy="278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0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15000" r="-6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26064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Воспитатель\Desktop\20190708_0933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124744"/>
            <a:ext cx="3640667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спитатель\Desktop\20190708_0929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54581"/>
            <a:ext cx="2592288" cy="270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оспитатель\Desktop\20190708_0935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30" y="3945254"/>
            <a:ext cx="3290300" cy="246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0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спитатель\Desktop\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185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80728"/>
            <a:ext cx="4968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 игры нет и не может быть полноценного умственного развития. Игра - это огромное светлое окно, через которое в духовный мир ребёнка вливается живительный поток представлений, понятий окружающего мира. </a:t>
            </a:r>
            <a:endParaRPr lang="ru-RU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искра зажигающая огонёк пытливости и любознательности» </a:t>
            </a:r>
            <a:endParaRPr lang="ru-RU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Сухомлинский)</a:t>
            </a:r>
          </a:p>
        </p:txBody>
      </p:sp>
      <p:pic>
        <p:nvPicPr>
          <p:cNvPr id="1026" name="Picture 2" descr="C:\Users\Воспитатель\Desktop\IMG-20190702-WA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413" y="1313982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0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184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</dc:creator>
  <cp:lastModifiedBy>Воспитатель</cp:lastModifiedBy>
  <cp:revision>9</cp:revision>
  <dcterms:created xsi:type="dcterms:W3CDTF">2019-07-05T11:35:49Z</dcterms:created>
  <dcterms:modified xsi:type="dcterms:W3CDTF">2019-07-08T01:11:26Z</dcterms:modified>
</cp:coreProperties>
</file>