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1" r:id="rId4"/>
    <p:sldId id="262" r:id="rId5"/>
    <p:sldId id="263" r:id="rId6"/>
  </p:sldIdLst>
  <p:sldSz cx="9144000" cy="6858000" type="screen4x3"/>
  <p:notesSz cx="6858000" cy="9144000"/>
  <p:custDataLst>
    <p:tags r:id="rId7"/>
  </p:custDataLst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1026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tags" Target="tags/tag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50CF28-3024-48CF-90FA-79B927195DE3}" type="datetimeFigureOut">
              <a:rPr lang="ru-RU"/>
              <a:pPr>
                <a:defRPr/>
              </a:pPr>
              <a:t>20.11.2019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6E05A5-170D-4388-AE52-D9B04902290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9443D6-BA6B-4D37-A2A0-5EEA3D959B59}" type="datetimeFigureOut">
              <a:rPr lang="ru-RU"/>
              <a:pPr>
                <a:defRPr/>
              </a:pPr>
              <a:t>20.11.2019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FD1613-3F87-4DBD-897C-BD7E01E16E3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322518-BA86-4E52-9415-E86D44037B17}" type="datetimeFigureOut">
              <a:rPr lang="ru-RU"/>
              <a:pPr>
                <a:defRPr/>
              </a:pPr>
              <a:t>20.11.2019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531DA5-1D72-4943-806A-604DDCF49FE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C9A0AF-9F82-43E6-B8FB-45EE4196AD77}" type="datetimeFigureOut">
              <a:rPr lang="ru-RU"/>
              <a:pPr>
                <a:defRPr/>
              </a:pPr>
              <a:t>20.11.2019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A95162-7A1E-444D-8EDD-16A8F66831C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5F17E6-787E-4629-BCD8-59049D88733D}" type="datetimeFigureOut">
              <a:rPr lang="ru-RU"/>
              <a:pPr>
                <a:defRPr/>
              </a:pPr>
              <a:t>20.11.2019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29BFCB-DEB5-41A0-8F89-C241B6FDCFC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A002FB-5607-4B5F-BBD6-B6C12CD41A7B}" type="datetimeFigureOut">
              <a:rPr lang="ru-RU"/>
              <a:pPr>
                <a:defRPr/>
              </a:pPr>
              <a:t>20.11.2019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1C2B10-4511-4835-BB14-7B9D356CEA1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DE1CEA-877A-4AB3-AF71-D45B33E076E0}" type="datetimeFigureOut">
              <a:rPr lang="ru-RU"/>
              <a:pPr>
                <a:defRPr/>
              </a:pPr>
              <a:t>20.11.2019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08B2E0-2A8C-4773-A11E-9B9414BC501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5531C9-FCCC-441B-8A28-3ABFE95FE70B}" type="datetimeFigureOut">
              <a:rPr lang="ru-RU"/>
              <a:pPr>
                <a:defRPr/>
              </a:pPr>
              <a:t>20.11.2019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228CF2-D4D3-45E6-A82A-0AA31165722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251C8B-DA78-4777-8AFC-43106A77B2AC}" type="datetimeFigureOut">
              <a:rPr lang="ru-RU"/>
              <a:pPr>
                <a:defRPr/>
              </a:pPr>
              <a:t>20.11.2019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1BA506-B916-44CD-AA0C-F09707A552F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38DCAB-D8A8-4956-981A-306524E47914}" type="datetimeFigureOut">
              <a:rPr lang="ru-RU"/>
              <a:pPr>
                <a:defRPr/>
              </a:pPr>
              <a:t>20.11.2019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C8EAAA-5043-478F-A97E-6B94DF89FD2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D8D1DE-500E-48A6-AF8C-0983CC885811}" type="datetimeFigureOut">
              <a:rPr lang="ru-RU"/>
              <a:pPr>
                <a:defRPr/>
              </a:pPr>
              <a:t>20.11.2019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7CAA12-92B3-43D4-BB56-6E7B34D7195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706F604-F343-4672-A06D-64CE197744B7}" type="datetimeFigureOut">
              <a:rPr lang="ru-RU"/>
              <a:pPr>
                <a:defRPr/>
              </a:pPr>
              <a:t>20.11.2019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009D6C4-BF60-4964-9EAF-AD41B1874C3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1"/>
          <p:cNvSpPr>
            <a:spLocks noGrp="1"/>
          </p:cNvSpPr>
          <p:nvPr>
            <p:ph type="ctrTitle"/>
          </p:nvPr>
        </p:nvSpPr>
        <p:spPr>
          <a:xfrm>
            <a:off x="971550" y="1125538"/>
            <a:ext cx="7772400" cy="1470025"/>
          </a:xfrm>
        </p:spPr>
        <p:txBody>
          <a:bodyPr/>
          <a:lstStyle/>
          <a:p>
            <a:r>
              <a:rPr lang="ru-RU" sz="5400" b="1" i="1" smtClean="0">
                <a:latin typeface="Monotype Corsiva" pitchFamily="66" charset="0"/>
                <a:cs typeface="Times New Roman" pitchFamily="18" charset="0"/>
              </a:rPr>
              <a:t>Петушок, курица и цыплёнок.</a:t>
            </a:r>
          </a:p>
        </p:txBody>
      </p:sp>
      <p:sp>
        <p:nvSpPr>
          <p:cNvPr id="13315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35150" y="2781300"/>
            <a:ext cx="6400800" cy="17526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ru-RU" sz="2800" dirty="0" smtClean="0">
                <a:solidFill>
                  <a:schemeClr val="tx1"/>
                </a:solidFill>
              </a:rPr>
              <a:t>Музыкально-развивающая игра</a:t>
            </a:r>
            <a:r>
              <a:rPr lang="en-US" sz="2800" dirty="0" smtClean="0">
                <a:solidFill>
                  <a:schemeClr val="tx1"/>
                </a:solidFill>
              </a:rPr>
              <a:t> </a:t>
            </a:r>
            <a:r>
              <a:rPr lang="ru-RU" sz="2800" dirty="0" smtClean="0">
                <a:solidFill>
                  <a:schemeClr val="tx1"/>
                </a:solidFill>
              </a:rPr>
              <a:t>для детей  раннего </a:t>
            </a:r>
            <a:r>
              <a:rPr lang="ru-RU" sz="2800" dirty="0" err="1" smtClean="0">
                <a:solidFill>
                  <a:schemeClr val="tx1"/>
                </a:solidFill>
              </a:rPr>
              <a:t>возроста</a:t>
            </a:r>
            <a:r>
              <a:rPr lang="ru-RU" sz="2800" dirty="0" smtClean="0">
                <a:solidFill>
                  <a:schemeClr val="tx1"/>
                </a:solidFill>
              </a:rPr>
              <a:t> на развитие ритмического слуха.</a:t>
            </a:r>
          </a:p>
          <a:p>
            <a:pPr>
              <a:lnSpc>
                <a:spcPct val="90000"/>
              </a:lnSpc>
            </a:pPr>
            <a:r>
              <a:rPr lang="ru-RU" sz="2800" dirty="0" smtClean="0">
                <a:solidFill>
                  <a:schemeClr val="tx1"/>
                </a:solidFill>
              </a:rPr>
              <a:t>Александрова Л. В.</a:t>
            </a:r>
          </a:p>
        </p:txBody>
      </p:sp>
      <p:pic>
        <p:nvPicPr>
          <p:cNvPr id="13316" name="Picture 2" descr="C:\Documents and Settings\Admin\Рабочий стол\петушок, курочка, цыплёнок\петух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27313" y="4365625"/>
            <a:ext cx="1811337" cy="194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7" name="Picture 3" descr="C:\Documents and Settings\Admin\Рабочий стол\петушок, курочка, цыплёнок\курица.pn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45188" y="4533900"/>
            <a:ext cx="1285875" cy="1776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8" name="Picture 4" descr="C:\Documents and Settings\Admin\Рабочий стол\петушок, курочка, цыплёнок\цыпа.pn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59588" y="5741988"/>
            <a:ext cx="592137" cy="56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Заголовок 2"/>
          <p:cNvSpPr>
            <a:spLocks noGrp="1"/>
          </p:cNvSpPr>
          <p:nvPr>
            <p:ph type="ctrTitle"/>
          </p:nvPr>
        </p:nvSpPr>
        <p:spPr>
          <a:xfrm>
            <a:off x="1258888" y="115888"/>
            <a:ext cx="6764337" cy="1009650"/>
          </a:xfrm>
        </p:spPr>
        <p:txBody>
          <a:bodyPr/>
          <a:lstStyle/>
          <a:p>
            <a:r>
              <a:rPr lang="ru-RU" b="1" smtClean="0">
                <a:latin typeface="Monotype Corsiva" pitchFamily="66" charset="0"/>
              </a:rPr>
              <a:t>Задание.</a:t>
            </a: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900113" y="1052513"/>
            <a:ext cx="7848600" cy="5329237"/>
          </a:xfrm>
        </p:spPr>
        <p:txBody>
          <a:bodyPr rtlCol="0">
            <a:normAutofit fontScale="92500" lnSpcReduction="2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dirty="0">
                <a:solidFill>
                  <a:schemeClr val="tx1"/>
                </a:solidFill>
              </a:rPr>
              <a:t>Программное содержание: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ru-RU" dirty="0">
                <a:solidFill>
                  <a:schemeClr val="tx1"/>
                </a:solidFill>
              </a:rPr>
              <a:t>упражнять детей в различении трех ритмических рисунков.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dirty="0">
                <a:solidFill>
                  <a:schemeClr val="tx1"/>
                </a:solidFill>
              </a:rPr>
              <a:t>Необходимо знание </a:t>
            </a:r>
            <a:r>
              <a:rPr lang="ru-RU" b="1" dirty="0" err="1">
                <a:solidFill>
                  <a:schemeClr val="tx1"/>
                </a:solidFill>
              </a:rPr>
              <a:t>попевок</a:t>
            </a:r>
            <a:r>
              <a:rPr lang="ru-RU" b="1" dirty="0">
                <a:solidFill>
                  <a:schemeClr val="tx1"/>
                </a:solidFill>
              </a:rPr>
              <a:t> «Петушок», «Курочка», «Цыпленок»</a:t>
            </a:r>
            <a:r>
              <a:rPr lang="en-US" b="1" dirty="0">
                <a:solidFill>
                  <a:schemeClr val="tx1"/>
                </a:solidFill>
              </a:rPr>
              <a:t> </a:t>
            </a:r>
            <a:r>
              <a:rPr lang="ru-RU" b="1">
                <a:solidFill>
                  <a:schemeClr val="tx1"/>
                </a:solidFill>
              </a:rPr>
              <a:t>Г. </a:t>
            </a:r>
            <a:r>
              <a:rPr lang="ru-RU" b="1" dirty="0" err="1">
                <a:solidFill>
                  <a:schemeClr val="tx1"/>
                </a:solidFill>
              </a:rPr>
              <a:t>Левкодимого</a:t>
            </a:r>
            <a:r>
              <a:rPr lang="ru-RU" b="1" dirty="0">
                <a:solidFill>
                  <a:schemeClr val="tx1"/>
                </a:solidFill>
              </a:rPr>
              <a:t>.</a:t>
            </a:r>
            <a:endParaRPr lang="ru-RU" dirty="0">
              <a:solidFill>
                <a:schemeClr val="tx1"/>
              </a:solidFill>
            </a:endParaRP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>
                <a:solidFill>
                  <a:schemeClr val="tx1"/>
                </a:solidFill>
              </a:rPr>
              <a:t>Петушок на дворе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>
                <a:solidFill>
                  <a:schemeClr val="tx1"/>
                </a:solidFill>
              </a:rPr>
              <a:t>Всех разбудит на заре.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>
                <a:solidFill>
                  <a:schemeClr val="tx1"/>
                </a:solidFill>
              </a:rPr>
              <a:t> 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>
                <a:solidFill>
                  <a:schemeClr val="tx1"/>
                </a:solidFill>
              </a:rPr>
              <a:t>Курочка, курочка с детками ходит.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>
                <a:solidFill>
                  <a:schemeClr val="tx1"/>
                </a:solidFill>
              </a:rPr>
              <a:t>Курочка, курочка зерна находит.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>
                <a:solidFill>
                  <a:schemeClr val="tx1"/>
                </a:solidFill>
              </a:rPr>
              <a:t> 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>
                <a:solidFill>
                  <a:schemeClr val="tx1"/>
                </a:solidFill>
              </a:rPr>
              <a:t>У крыльца цыпленок пел: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>
                <a:solidFill>
                  <a:schemeClr val="tx1"/>
                </a:solidFill>
              </a:rPr>
              <a:t>Пи-пи-пи, - я мошку съел.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Заголовок 1"/>
          <p:cNvSpPr>
            <a:spLocks noGrp="1"/>
          </p:cNvSpPr>
          <p:nvPr>
            <p:ph type="title"/>
          </p:nvPr>
        </p:nvSpPr>
        <p:spPr>
          <a:xfrm>
            <a:off x="395288" y="5300663"/>
            <a:ext cx="8229600" cy="1143000"/>
          </a:xfrm>
        </p:spPr>
        <p:txBody>
          <a:bodyPr/>
          <a:lstStyle/>
          <a:p>
            <a:r>
              <a:rPr lang="ru-RU" sz="5400" b="1" smtClean="0"/>
              <a:t>пе - ту -  ШОК</a:t>
            </a:r>
          </a:p>
        </p:txBody>
      </p:sp>
      <p:pic>
        <p:nvPicPr>
          <p:cNvPr id="15363" name="Picture 2" descr="C:\Documents and Settings\Admin\Рабочий стол\петушок, курочка, цыплёнок\петушок2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38350" y="3716338"/>
            <a:ext cx="5067300" cy="165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6" name="Picture 2" descr="C:\Documents and Settings\Admin\Рабочий стол\петух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267744" y="-243408"/>
            <a:ext cx="3933825" cy="4235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Click="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Заголовок 1"/>
          <p:cNvSpPr>
            <a:spLocks noGrp="1"/>
          </p:cNvSpPr>
          <p:nvPr>
            <p:ph type="title"/>
          </p:nvPr>
        </p:nvSpPr>
        <p:spPr>
          <a:xfrm>
            <a:off x="468313" y="5445125"/>
            <a:ext cx="8229600" cy="1143000"/>
          </a:xfrm>
        </p:spPr>
        <p:txBody>
          <a:bodyPr/>
          <a:lstStyle/>
          <a:p>
            <a:r>
              <a:rPr lang="ru-RU" sz="6000" b="1" smtClean="0"/>
              <a:t>КУ  -  ро  -  чка</a:t>
            </a:r>
          </a:p>
        </p:txBody>
      </p:sp>
      <p:pic>
        <p:nvPicPr>
          <p:cNvPr id="16387" name="Picture 2" descr="C:\Documents and Settings\Admin\Рабочий стол\петушок, курочка, цыплёнок\курица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59113" y="260350"/>
            <a:ext cx="2868612" cy="3960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8" name="Picture 3" descr="C:\Documents and Settings\Admin\Рабочий стол\петушок, курочка, цыплёнок\кура2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835150" y="3933825"/>
            <a:ext cx="5067300" cy="165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Click="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Заголовок 1"/>
          <p:cNvSpPr>
            <a:spLocks noGrp="1"/>
          </p:cNvSpPr>
          <p:nvPr>
            <p:ph type="title"/>
          </p:nvPr>
        </p:nvSpPr>
        <p:spPr>
          <a:xfrm>
            <a:off x="250825" y="5373688"/>
            <a:ext cx="8229600" cy="1143000"/>
          </a:xfrm>
        </p:spPr>
        <p:txBody>
          <a:bodyPr/>
          <a:lstStyle/>
          <a:p>
            <a:r>
              <a:rPr lang="ru-RU" sz="6000" b="1" smtClean="0"/>
              <a:t>ПИ – пи - ПИ</a:t>
            </a:r>
          </a:p>
        </p:txBody>
      </p:sp>
      <p:pic>
        <p:nvPicPr>
          <p:cNvPr id="17411" name="Picture 2" descr="C:\Documents and Settings\Admin\Рабочий стол\петушок, курочка, цыплёнок\цыпа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32138" y="620713"/>
            <a:ext cx="2855912" cy="2738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2" name="Picture 3" descr="C:\Documents and Settings\Admin\Рабочий стол\петушок, курочка, цыплёнок\цыпл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692275" y="3573463"/>
            <a:ext cx="5575300" cy="176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Click="0"/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2" val="b7a34cca22561c7acd85e2673075831832d4944c"/>
</p:tagLst>
</file>

<file path=ppt/theme/theme1.xml><?xml version="1.0" encoding="utf-8"?>
<a:theme xmlns:a="http://schemas.openxmlformats.org/drawingml/2006/main" name="yellow_and_flowers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yellow_and_flowers</Template>
  <TotalTime>147</TotalTime>
  <Words>74</Words>
  <Application>Microsoft Office PowerPoint</Application>
  <PresentationFormat>Экран (4:3)</PresentationFormat>
  <Paragraphs>17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10" baseType="lpstr">
      <vt:lpstr>Arial</vt:lpstr>
      <vt:lpstr>Calibri</vt:lpstr>
      <vt:lpstr>Monotype Corsiva</vt:lpstr>
      <vt:lpstr>Times New Roman</vt:lpstr>
      <vt:lpstr>yellow_and_flowers</vt:lpstr>
      <vt:lpstr>Петушок, курица и цыплёнок.</vt:lpstr>
      <vt:lpstr>Задание.</vt:lpstr>
      <vt:lpstr>пе - ту -  ШОК</vt:lpstr>
      <vt:lpstr>КУ  -  ро  -  чка</vt:lpstr>
      <vt:lpstr>ПИ – пи - ПИ</vt:lpstr>
    </vt:vector>
  </TitlesOfParts>
  <Company>Microsoft Office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Петушок, курица и цыплёнок.</dc:title>
  <dc:creator>Admin</dc:creator>
  <cp:lastModifiedBy>дом</cp:lastModifiedBy>
  <cp:revision>35</cp:revision>
  <dcterms:created xsi:type="dcterms:W3CDTF">2014-11-29T04:59:09Z</dcterms:created>
  <dcterms:modified xsi:type="dcterms:W3CDTF">2019-11-20T11:14:19Z</dcterms:modified>
</cp:coreProperties>
</file>