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6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 userDrawn="1"/>
        </p:nvSpPr>
        <p:spPr>
          <a:xfrm>
            <a:off x="1311283" y="1124744"/>
            <a:ext cx="6359221" cy="3744416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4267733"/>
            <a:ext cx="2263545" cy="23352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94426" y="4725144"/>
            <a:ext cx="2352159" cy="19273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6920" y="393305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3563888" y="6413127"/>
            <a:ext cx="21316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 dirty="0">
              <a:solidFill>
                <a:schemeClr val="bg2">
                  <a:lumMod val="9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1" name="Рамка 10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5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3656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2431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1161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 userDrawn="1"/>
        </p:nvSpPr>
        <p:spPr>
          <a:xfrm>
            <a:off x="251520" y="260648"/>
            <a:ext cx="8640960" cy="6359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492844"/>
            <a:ext cx="1563760" cy="21276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563888" y="6413127"/>
            <a:ext cx="21316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 dirty="0">
              <a:solidFill>
                <a:schemeClr val="bg2">
                  <a:lumMod val="9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8124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422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6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5876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8529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2834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0808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4810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23565-DAA0-4868-B2EF-7FF5C670D5A7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118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lylik72.narod.ru/images/69490796_09.png" TargetMode="External"/><Relationship Id="rId2" Type="http://schemas.openxmlformats.org/officeDocument/2006/relationships/hyperlink" Target="http://funforkids.ru/pictures/school21/school21099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x-ps.ru/_ld/4/440.jpg" TargetMode="External"/><Relationship Id="rId4" Type="http://schemas.openxmlformats.org/officeDocument/2006/relationships/hyperlink" Target="http://www.look.com.ua/pic/201210/1280x960/look.com.ua-60110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Как переносить слова с одной строки на другую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013176"/>
            <a:ext cx="3808512" cy="1248544"/>
          </a:xfrm>
        </p:spPr>
        <p:txBody>
          <a:bodyPr>
            <a:normAutofit fontScale="85000" lnSpcReduction="20000"/>
          </a:bodyPr>
          <a:lstStyle/>
          <a:p>
            <a:r>
              <a:rPr lang="ru-RU" sz="2200" dirty="0">
                <a:solidFill>
                  <a:schemeClr val="tx1"/>
                </a:solidFill>
              </a:rPr>
              <a:t>Автор </a:t>
            </a:r>
          </a:p>
          <a:p>
            <a:r>
              <a:rPr lang="ru-RU" sz="2200" dirty="0" err="1" smtClean="0">
                <a:solidFill>
                  <a:schemeClr val="tx1"/>
                </a:solidFill>
              </a:rPr>
              <a:t>Селимов</a:t>
            </a:r>
            <a:r>
              <a:rPr lang="ru-RU" sz="2200" dirty="0" smtClean="0">
                <a:solidFill>
                  <a:schemeClr val="tx1"/>
                </a:solidFill>
              </a:rPr>
              <a:t> Рамазан Магомедович</a:t>
            </a:r>
            <a:endParaRPr lang="ru-RU" sz="2200" dirty="0">
              <a:solidFill>
                <a:schemeClr val="tx1"/>
              </a:solidFill>
            </a:endParaRPr>
          </a:p>
          <a:p>
            <a:r>
              <a:rPr lang="ru-RU" sz="2200" dirty="0">
                <a:solidFill>
                  <a:schemeClr val="tx1"/>
                </a:solidFill>
              </a:rPr>
              <a:t>учитель начальных классов </a:t>
            </a:r>
            <a:r>
              <a:rPr lang="ru-RU" sz="2200" dirty="0" smtClean="0">
                <a:solidFill>
                  <a:schemeClr val="tx1"/>
                </a:solidFill>
              </a:rPr>
              <a:t>МКОУ «</a:t>
            </a:r>
            <a:r>
              <a:rPr lang="ru-RU" sz="2200" dirty="0" err="1" smtClean="0">
                <a:solidFill>
                  <a:schemeClr val="tx1"/>
                </a:solidFill>
              </a:rPr>
              <a:t>Кужникская</a:t>
            </a:r>
            <a:r>
              <a:rPr lang="ru-RU" sz="2200" dirty="0" smtClean="0">
                <a:solidFill>
                  <a:schemeClr val="tx1"/>
                </a:solidFill>
              </a:rPr>
              <a:t> СОШ»</a:t>
            </a:r>
            <a:endParaRPr lang="ru-RU" sz="22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711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Игра «</a:t>
            </a:r>
            <a:r>
              <a:rPr lang="ru-RU" b="1" dirty="0" err="1" smtClean="0">
                <a:solidFill>
                  <a:srgbClr val="FF0000"/>
                </a:solidFill>
              </a:rPr>
              <a:t>Да-нет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1 Слова переносятся по слогам.  </a:t>
            </a:r>
          </a:p>
          <a:p>
            <a:r>
              <a:rPr lang="ru-RU" b="1" dirty="0" smtClean="0"/>
              <a:t>2 Одну букву можно перенести или оставлять.</a:t>
            </a:r>
          </a:p>
          <a:p>
            <a:r>
              <a:rPr lang="ru-RU" b="1" dirty="0" smtClean="0"/>
              <a:t>3 Слово, которое состоит из одного слога нельзя перенести</a:t>
            </a:r>
          </a:p>
          <a:p>
            <a:r>
              <a:rPr lang="ru-RU" b="1" dirty="0" smtClean="0"/>
              <a:t>4 Любое слово можно перенести .</a:t>
            </a:r>
          </a:p>
          <a:p>
            <a:r>
              <a:rPr lang="ru-RU" b="1" dirty="0" smtClean="0"/>
              <a:t>5 Одну букву нельзя переносить.</a:t>
            </a:r>
          </a:p>
          <a:p>
            <a:r>
              <a:rPr lang="ru-RU" b="1" dirty="0" smtClean="0"/>
              <a:t>6  Слова делят для переноса горизонтальной чертой.  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fs03.metod-kopilka.ru/images/doc/57/57097/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Упражнение 110. (стр.72)</a:t>
            </a:r>
          </a:p>
          <a:p>
            <a:r>
              <a:rPr lang="ru-RU" b="1" dirty="0" smtClean="0"/>
              <a:t>Рабочая тетрадь </a:t>
            </a:r>
          </a:p>
          <a:p>
            <a:r>
              <a:rPr lang="ru-RU" b="1" dirty="0" smtClean="0"/>
              <a:t>упражнение 65,66 (стр. 31)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4" name="Picture 4" descr="https://ds01.infourok.ru/uploads/ex/0e1d/0000352c-d6627667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600" u="sng" dirty="0">
                <a:hlinkClick r:id="rId2"/>
              </a:rPr>
              <a:t>http://funforkids.ru/pictures/school21/school21099.png</a:t>
            </a:r>
            <a:r>
              <a:rPr lang="ru-RU" sz="1600" dirty="0"/>
              <a:t> девочка за партой</a:t>
            </a:r>
          </a:p>
          <a:p>
            <a:pPr lvl="0"/>
            <a:r>
              <a:rPr lang="ru-RU" sz="1600" u="sng" dirty="0">
                <a:hlinkClick r:id="rId3"/>
              </a:rPr>
              <a:t>http://lylik72.narod.ru/images/69490796_09.png</a:t>
            </a:r>
            <a:r>
              <a:rPr lang="ru-RU" sz="1600" dirty="0"/>
              <a:t>  девочка</a:t>
            </a:r>
          </a:p>
          <a:p>
            <a:pPr lvl="0"/>
            <a:r>
              <a:rPr lang="ru-RU" sz="1600" u="sng" dirty="0">
                <a:hlinkClick r:id="rId4"/>
              </a:rPr>
              <a:t>http://www.look.com.ua/pic/201210/1280x960/look.com.ua-60110.jpg</a:t>
            </a:r>
            <a:r>
              <a:rPr lang="ru-RU" sz="1600" dirty="0"/>
              <a:t>  лист в линию</a:t>
            </a:r>
          </a:p>
          <a:p>
            <a:pPr lvl="0"/>
            <a:r>
              <a:rPr lang="ru-RU" sz="1600" u="sng" dirty="0">
                <a:hlinkClick r:id="rId5"/>
              </a:rPr>
              <a:t>http://ex-ps.ru/_ld/4/440.jpg</a:t>
            </a:r>
            <a:r>
              <a:rPr lang="ru-RU" sz="1600" dirty="0"/>
              <a:t> голубой фон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98938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4.infourok.ru/uploads/ex/105d/000c7ff4-07fd2a44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9497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Правило посадки при письме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fsd.multiurok.ru/html/2018/04/01/s_5ac12305ba653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8143932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Минутка чистописания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Буква в море ловит ветер,</a:t>
            </a:r>
          </a:p>
          <a:p>
            <a:r>
              <a:rPr lang="ru-RU" dirty="0" smtClean="0"/>
              <a:t>Будит солнце на рассвете,</a:t>
            </a:r>
          </a:p>
          <a:p>
            <a:r>
              <a:rPr lang="ru-RU" dirty="0" smtClean="0"/>
              <a:t>Держит юбки и штаны</a:t>
            </a:r>
          </a:p>
          <a:p>
            <a:r>
              <a:rPr lang="ru-RU" dirty="0" smtClean="0"/>
              <a:t>Там, где быть они должны.</a:t>
            </a:r>
            <a:endParaRPr lang="ru-RU" dirty="0"/>
          </a:p>
        </p:txBody>
      </p:sp>
      <p:pic>
        <p:nvPicPr>
          <p:cNvPr id="17410" name="Picture 2" descr="http://1tulatv.ru/sites/default/files/yahti-parusa-belie-mo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285860"/>
            <a:ext cx="2857520" cy="2143140"/>
          </a:xfrm>
          <a:prstGeom prst="rect">
            <a:avLst/>
          </a:prstGeom>
          <a:noFill/>
        </p:spPr>
      </p:pic>
      <p:pic>
        <p:nvPicPr>
          <p:cNvPr id="17412" name="Picture 4" descr="https://s1.1zoom.ru/big0/122/Birds_Rooster_512736_1280x8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929066"/>
            <a:ext cx="3500463" cy="2500331"/>
          </a:xfrm>
          <a:prstGeom prst="rect">
            <a:avLst/>
          </a:prstGeom>
          <a:noFill/>
        </p:spPr>
      </p:pic>
      <p:pic>
        <p:nvPicPr>
          <p:cNvPr id="17414" name="Picture 6" descr="https://zhelezzo.ua/image/cache/catalog/products/silovye-trenazhery/akssesuary-silovye-trenazhery/atleticheskie-pojasa/torneo-italy/A-306S/Torneo_A-306S_%283%29-1000x8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3786190"/>
            <a:ext cx="2714644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Поставьте ударение и разделите слова на слоги.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Пальто , пенал , песок , погода , помидор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Составьте предложение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        ребята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наш       в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класс   дружные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</a:t>
            </a:r>
            <a:r>
              <a:rPr lang="ru-RU" sz="3600" b="1" dirty="0" smtClean="0"/>
              <a:t>В нашем классе дружные ребята.</a:t>
            </a:r>
            <a:endParaRPr lang="ru-RU" sz="36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2428860" y="3786190"/>
            <a:ext cx="392909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 flipV="1">
            <a:off x="4357686" y="2143116"/>
            <a:ext cx="100013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4357686" y="3643314"/>
            <a:ext cx="128588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928926" y="3500438"/>
            <a:ext cx="150019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857488" y="4357694"/>
            <a:ext cx="1571636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 flipV="1">
            <a:off x="4429124" y="4643446"/>
            <a:ext cx="1643074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900igr.net/up/datas/137399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8" name="Picture 4" descr="https://ds03.infourok.ru/uploads/ex/00b3/00062eba-f32a8aaf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по учебнику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Стр. 71-72  упражнение  108</a:t>
            </a:r>
          </a:p>
          <a:p>
            <a:r>
              <a:rPr lang="ru-RU" b="1" dirty="0" smtClean="0"/>
              <a:t>Распределите слова на 2 группы.</a:t>
            </a:r>
          </a:p>
          <a:p>
            <a:r>
              <a:rPr lang="ru-RU" dirty="0" smtClean="0"/>
              <a:t>Язык , ключ, иней          </a:t>
            </a:r>
            <a:r>
              <a:rPr lang="ru-RU" dirty="0" err="1" smtClean="0"/>
              <a:t>Мед-ведь</a:t>
            </a:r>
            <a:r>
              <a:rPr lang="ru-RU" dirty="0" smtClean="0"/>
              <a:t> ,паль-то,</a:t>
            </a:r>
          </a:p>
          <a:p>
            <a:r>
              <a:rPr lang="ru-RU" dirty="0" smtClean="0"/>
              <a:t>Обувь, дождь.                 </a:t>
            </a:r>
            <a:r>
              <a:rPr lang="ru-RU" dirty="0" err="1" smtClean="0"/>
              <a:t>Чай-ник,оч-ки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203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Как переносить слова с одной строки на другую</vt:lpstr>
      <vt:lpstr>Слайд 2</vt:lpstr>
      <vt:lpstr>Правило посадки при письме</vt:lpstr>
      <vt:lpstr>Минутка чистописания</vt:lpstr>
      <vt:lpstr>Поставьте ударение и разделите слова на слоги.</vt:lpstr>
      <vt:lpstr>Составьте предложение</vt:lpstr>
      <vt:lpstr>Слайд 7</vt:lpstr>
      <vt:lpstr>Слайд 8</vt:lpstr>
      <vt:lpstr>Работа по учебнику</vt:lpstr>
      <vt:lpstr>Игра «Да-нет»</vt:lpstr>
      <vt:lpstr>Слайд 11</vt:lpstr>
      <vt:lpstr>Домашнее задание.</vt:lpstr>
      <vt:lpstr>Слайд 13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Михайловна</dc:creator>
  <cp:lastModifiedBy>1111</cp:lastModifiedBy>
  <cp:revision>5</cp:revision>
  <dcterms:created xsi:type="dcterms:W3CDTF">2014-08-08T18:33:59Z</dcterms:created>
  <dcterms:modified xsi:type="dcterms:W3CDTF">2019-11-05T12:18:18Z</dcterms:modified>
</cp:coreProperties>
</file>