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2" r:id="rId3"/>
    <p:sldId id="256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74" autoAdjust="0"/>
  </p:normalViewPr>
  <p:slideViewPr>
    <p:cSldViewPr>
      <p:cViewPr varScale="1">
        <p:scale>
          <a:sx n="51" d="100"/>
          <a:sy n="51" d="100"/>
        </p:scale>
        <p:origin x="-547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CBC5A00-2B40-4C9A-BCC8-7C1C8623DDEF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5A00-2B40-4C9A-BCC8-7C1C8623DDEF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5A00-2B40-4C9A-BCC8-7C1C8623DDEF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BC5A00-2B40-4C9A-BCC8-7C1C8623DDEF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CBC5A00-2B40-4C9A-BCC8-7C1C8623DDEF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5A00-2B40-4C9A-BCC8-7C1C8623DDEF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5A00-2B40-4C9A-BCC8-7C1C8623DDEF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BC5A00-2B40-4C9A-BCC8-7C1C8623DDEF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5A00-2B40-4C9A-BCC8-7C1C8623DDEF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BC5A00-2B40-4C9A-BCC8-7C1C8623DDEF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BC5A00-2B40-4C9A-BCC8-7C1C8623DDEF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BC5A00-2B40-4C9A-BCC8-7C1C8623DDEF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6D87462-9EB7-4076-8867-A443BDC8C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500042"/>
            <a:ext cx="62151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 к уроку обучение</a:t>
            </a:r>
          </a:p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грамоте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571612"/>
            <a:ext cx="6858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/>
              <a:t>Слова  предметы- разные названия</a:t>
            </a:r>
            <a:endParaRPr lang="ru-RU" sz="4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4929198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Выполнила: </a:t>
            </a:r>
            <a:r>
              <a:rPr lang="ru-RU" dirty="0" err="1" smtClean="0"/>
              <a:t>Аюшеева</a:t>
            </a:r>
            <a:r>
              <a:rPr lang="ru-RU" dirty="0" smtClean="0"/>
              <a:t> Б.Б. </a:t>
            </a:r>
          </a:p>
          <a:p>
            <a:pPr algn="r"/>
            <a:r>
              <a:rPr lang="ru-RU" dirty="0" smtClean="0"/>
              <a:t>учитель начальных классов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Ð°ÑÑÐ¸Ð½ÐºÐ¸ Ð¿Ð¾ Ð·Ð°Ð¿ÑÐ¾ÑÑ ÐºÑÐ¾ÐºÐ¾Ð´Ð¸Ð» Ð°Ð»Ð»Ð¸Ð³Ð°ÑÐ¾Ñ Ð´Ð»Ñ Ð´ÐµÑÐµ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7800507" cy="6277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1928794" y="4286256"/>
            <a:ext cx="178595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000628" y="4214818"/>
            <a:ext cx="228601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14348" y="5429264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5357826"/>
            <a:ext cx="271464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57158" y="4786322"/>
            <a:ext cx="4143404" cy="12858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4500562" y="4643446"/>
            <a:ext cx="4071966" cy="15001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4857760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КРОКОДИЛ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29124" y="4857760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АЛЛИГАТОР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1928794" y="4286256"/>
            <a:ext cx="178595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000628" y="4214818"/>
            <a:ext cx="228601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00034" y="5429264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5357826"/>
            <a:ext cx="271464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бегемо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14290"/>
            <a:ext cx="73152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57158" y="4714884"/>
            <a:ext cx="3500462" cy="14001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4857752" y="4643446"/>
            <a:ext cx="3614734" cy="14001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8662" y="4929198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БЕГЕМОТ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29190" y="4857760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ГИППОПОТАМ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ÐÐ°ÑÑÐ¸Ð½ÐºÐ¸ Ð¿Ð¾ Ð·Ð°Ð¿ÑÐ¾ÑÑ Ð¿Ð¾Ð¼Ð¸Ð´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ÐÐ°ÑÑÐ¸Ð½ÐºÐ¸ Ð¿Ð¾ Ð·Ð°Ð¿ÑÐ¾ÑÑ Ð¿Ð¾Ð¼Ð¸Ð´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ÐÐ°ÑÑÐ¸Ð½ÐºÐ¸ Ð¿Ð¾ Ð·Ð°Ð¿ÑÐ¾ÑÑ Ð¿Ð¾Ð¼Ð¸Ð´Ð¾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2" name="Picture 8" descr="ÐÐ°ÑÑÐ¸Ð½ÐºÐ¸ Ð¿Ð¾ Ð·Ð°Ð¿ÑÐ¾ÑÑ Ð¿Ð¾Ð¼Ð¸Ð´Ð¾Ñ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642918"/>
            <a:ext cx="4143404" cy="41434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4929198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помидор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19246" y="5469008"/>
            <a:ext cx="23246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prstClr val="black"/>
                </a:solidFill>
              </a:rPr>
              <a:t>ТОМАТ</a:t>
            </a:r>
            <a:endParaRPr lang="ru-RU" sz="40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111</TotalTime>
  <Words>30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Слайд 1</vt:lpstr>
      <vt:lpstr>Слайд 2</vt:lpstr>
      <vt:lpstr>Слайд 3</vt:lpstr>
      <vt:lpstr> </vt:lpstr>
      <vt:lpstr>Слайд 5</vt:lpstr>
      <vt:lpstr>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пк1-3</dc:creator>
  <cp:lastModifiedBy>пк1-3</cp:lastModifiedBy>
  <cp:revision>12</cp:revision>
  <dcterms:created xsi:type="dcterms:W3CDTF">2018-09-24T23:26:16Z</dcterms:created>
  <dcterms:modified xsi:type="dcterms:W3CDTF">2018-10-19T08:24:51Z</dcterms:modified>
</cp:coreProperties>
</file>