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150C846-F518-4DB4-A053-7966777E2F55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F959DB1-8C21-4B8A-ABAE-8D7C90254F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6328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</a:t>
            </a:r>
            <a:r>
              <a:rPr lang="ru-RU" sz="2800" b="1" dirty="0" err="1" smtClean="0"/>
              <a:t>Презентаци</a:t>
            </a:r>
            <a:r>
              <a:rPr lang="ru-RU" sz="2800" b="1" dirty="0" smtClean="0"/>
              <a:t> </a:t>
            </a:r>
            <a:r>
              <a:rPr lang="ru-RU" sz="2800" b="1" dirty="0" err="1"/>
              <a:t>ирон</a:t>
            </a:r>
            <a:r>
              <a:rPr lang="ru-RU" sz="2800" b="1" dirty="0"/>
              <a:t> </a:t>
            </a:r>
            <a:r>
              <a:rPr lang="ru-RU" sz="2800" b="1" dirty="0" err="1"/>
              <a:t>æвзаджы</a:t>
            </a:r>
            <a:r>
              <a:rPr lang="ru-RU" sz="2800" b="1" dirty="0"/>
              <a:t> </a:t>
            </a:r>
            <a:r>
              <a:rPr lang="ru-RU" sz="2800" b="1" dirty="0" err="1" smtClean="0"/>
              <a:t>урокмæ</a:t>
            </a:r>
            <a:endParaRPr lang="ru-RU" sz="2800" b="1" dirty="0" smtClean="0"/>
          </a:p>
          <a:p>
            <a:endParaRPr lang="ru-RU" sz="2800" dirty="0" smtClean="0"/>
          </a:p>
          <a:p>
            <a:r>
              <a:rPr lang="ru-RU" sz="2400" dirty="0" smtClean="0"/>
              <a:t>                                                             5-</a:t>
            </a:r>
            <a:r>
              <a:rPr lang="en-US" sz="2400" dirty="0" smtClean="0"/>
              <a:t>æ</a:t>
            </a:r>
            <a:r>
              <a:rPr lang="ru-RU" sz="2400" dirty="0" smtClean="0"/>
              <a:t>м </a:t>
            </a:r>
            <a:r>
              <a:rPr lang="ru-RU" sz="2400" dirty="0" err="1" smtClean="0"/>
              <a:t>къласы</a:t>
            </a:r>
            <a:endParaRPr lang="ru-RU" sz="2400" dirty="0"/>
          </a:p>
          <a:p>
            <a:endParaRPr lang="ru-RU" sz="2400" dirty="0"/>
          </a:p>
          <a:p>
            <a:r>
              <a:rPr lang="ru-RU" sz="2400" b="1" dirty="0" smtClean="0"/>
              <a:t>                            </a:t>
            </a:r>
            <a:r>
              <a:rPr lang="ru-RU" sz="2400" b="1" dirty="0" err="1" smtClean="0"/>
              <a:t>Темæ</a:t>
            </a:r>
            <a:r>
              <a:rPr lang="ru-RU" sz="2400" b="1" dirty="0"/>
              <a:t>: </a:t>
            </a:r>
            <a:r>
              <a:rPr lang="ru-RU" sz="2400" b="1" dirty="0" smtClean="0"/>
              <a:t>                   </a:t>
            </a:r>
            <a:r>
              <a:rPr lang="ru-RU" sz="4800" b="1" i="1" dirty="0" smtClean="0"/>
              <a:t>«</a:t>
            </a:r>
            <a:r>
              <a:rPr lang="ru-RU" sz="4800" b="1" i="1" dirty="0" err="1"/>
              <a:t>Æххæстгæнæн</a:t>
            </a:r>
            <a:r>
              <a:rPr lang="ru-RU" sz="4800" b="1" i="1" dirty="0" smtClean="0"/>
              <a:t>»</a:t>
            </a:r>
          </a:p>
          <a:p>
            <a:endParaRPr lang="ru-RU" sz="4800" b="1" i="1" dirty="0"/>
          </a:p>
          <a:p>
            <a:endParaRPr lang="ru-RU" sz="3200" dirty="0" smtClean="0"/>
          </a:p>
          <a:p>
            <a:endParaRPr lang="ru-RU" sz="3200" dirty="0"/>
          </a:p>
          <a:p>
            <a:pPr algn="r"/>
            <a:r>
              <a:rPr lang="ru-RU" sz="2000" dirty="0" err="1" smtClean="0"/>
              <a:t>Бацæттæ</a:t>
            </a:r>
            <a:r>
              <a:rPr lang="ru-RU" sz="2000" dirty="0" smtClean="0"/>
              <a:t> </a:t>
            </a:r>
            <a:r>
              <a:rPr lang="ru-RU" sz="2000" dirty="0" err="1" smtClean="0"/>
              <a:t>кодта</a:t>
            </a:r>
            <a:endParaRPr lang="ru-RU" sz="2000" dirty="0" smtClean="0"/>
          </a:p>
          <a:p>
            <a:pPr algn="r"/>
            <a:r>
              <a:rPr lang="ru-RU" sz="2000" dirty="0" smtClean="0"/>
              <a:t> </a:t>
            </a:r>
            <a:r>
              <a:rPr lang="ru-RU" sz="2000" dirty="0" err="1"/>
              <a:t>ирон</a:t>
            </a:r>
            <a:r>
              <a:rPr lang="ru-RU" sz="2000" dirty="0"/>
              <a:t> </a:t>
            </a:r>
            <a:r>
              <a:rPr lang="ru-RU" sz="2000" dirty="0" err="1"/>
              <a:t>æвзаг</a:t>
            </a:r>
            <a:r>
              <a:rPr lang="ru-RU" sz="2000" dirty="0"/>
              <a:t> </a:t>
            </a:r>
            <a:r>
              <a:rPr lang="ru-RU" sz="2000" dirty="0" err="1"/>
              <a:t>æмæ</a:t>
            </a:r>
            <a:r>
              <a:rPr lang="ru-RU" sz="2000" dirty="0"/>
              <a:t> </a:t>
            </a:r>
            <a:r>
              <a:rPr lang="ru-RU" sz="2000" dirty="0" err="1" smtClean="0"/>
              <a:t>литературæйы</a:t>
            </a:r>
            <a:endParaRPr lang="ru-RU" sz="2000" dirty="0" smtClean="0"/>
          </a:p>
          <a:p>
            <a:pPr algn="r"/>
            <a:r>
              <a:rPr lang="ru-RU" sz="2000" dirty="0" smtClean="0"/>
              <a:t> </a:t>
            </a:r>
            <a:r>
              <a:rPr lang="ru-RU" sz="2000" dirty="0" err="1" smtClean="0"/>
              <a:t>ахуыргæнæг</a:t>
            </a:r>
            <a:r>
              <a:rPr lang="ru-RU" sz="2000" dirty="0" smtClean="0"/>
              <a:t>     </a:t>
            </a:r>
            <a:r>
              <a:rPr lang="ru-RU" dirty="0" smtClean="0"/>
              <a:t> </a:t>
            </a:r>
            <a:r>
              <a:rPr lang="ru-RU" sz="2400" b="1" i="1" dirty="0" err="1" smtClean="0"/>
              <a:t>Уалыты</a:t>
            </a:r>
            <a:r>
              <a:rPr lang="ru-RU" sz="2400" b="1" i="1" dirty="0" smtClean="0"/>
              <a:t> </a:t>
            </a:r>
            <a:r>
              <a:rPr lang="ru-RU" sz="2400" b="1" i="1" dirty="0"/>
              <a:t>О. А.</a:t>
            </a:r>
          </a:p>
        </p:txBody>
      </p:sp>
    </p:spTree>
    <p:extLst>
      <p:ext uri="{BB962C8B-B14F-4D97-AF65-F5344CB8AC3E}">
        <p14:creationId xmlns:p14="http://schemas.microsoft.com/office/powerpoint/2010/main" val="357304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12776"/>
            <a:ext cx="5742384" cy="403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/>
              <a:t>                      </a:t>
            </a:r>
            <a:r>
              <a:rPr lang="ru-RU" sz="2400" b="1" i="1" dirty="0" err="1" smtClean="0"/>
              <a:t>Лæппу</a:t>
            </a:r>
            <a:r>
              <a:rPr lang="ru-RU" sz="2400" b="1" i="1" dirty="0" smtClean="0"/>
              <a:t> кафы.</a:t>
            </a:r>
          </a:p>
          <a:p>
            <a:pPr>
              <a:lnSpc>
                <a:spcPct val="150000"/>
              </a:lnSpc>
            </a:pPr>
            <a:endParaRPr lang="ru-RU" sz="2400" b="1" i="1" dirty="0" smtClean="0"/>
          </a:p>
          <a:p>
            <a:pPr>
              <a:lnSpc>
                <a:spcPct val="150000"/>
              </a:lnSpc>
            </a:pPr>
            <a:r>
              <a:rPr lang="ru-RU" sz="2400" b="1" i="1" dirty="0" err="1" smtClean="0"/>
              <a:t>Чызг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зары</a:t>
            </a:r>
            <a:r>
              <a:rPr lang="ru-RU" sz="2400" b="1" i="1" dirty="0"/>
              <a:t>. </a:t>
            </a:r>
            <a:endParaRPr lang="ru-RU" sz="2400" b="1" i="1" dirty="0" smtClean="0"/>
          </a:p>
          <a:p>
            <a:pPr>
              <a:lnSpc>
                <a:spcPct val="150000"/>
              </a:lnSpc>
            </a:pPr>
            <a:endParaRPr lang="ru-RU" sz="2400" b="1" i="1" dirty="0" smtClean="0"/>
          </a:p>
          <a:p>
            <a:pPr>
              <a:lnSpc>
                <a:spcPct val="150000"/>
              </a:lnSpc>
            </a:pPr>
            <a:r>
              <a:rPr lang="ru-RU" sz="2400" b="1" i="1" dirty="0" smtClean="0"/>
              <a:t> </a:t>
            </a:r>
            <a:r>
              <a:rPr lang="ru-RU" sz="2400" b="1" i="1" dirty="0" err="1" smtClean="0"/>
              <a:t>Гæды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уасы</a:t>
            </a:r>
            <a:r>
              <a:rPr lang="ru-RU" sz="2400" b="1" i="1" dirty="0" smtClean="0"/>
              <a:t>.</a:t>
            </a:r>
          </a:p>
          <a:p>
            <a:pPr>
              <a:lnSpc>
                <a:spcPct val="150000"/>
              </a:lnSpc>
            </a:pPr>
            <a:endParaRPr lang="ru-RU" sz="2400" b="1" i="1" dirty="0" smtClean="0"/>
          </a:p>
          <a:p>
            <a:pPr>
              <a:lnSpc>
                <a:spcPct val="150000"/>
              </a:lnSpc>
            </a:pPr>
            <a:r>
              <a:rPr lang="ru-RU" sz="2400" b="1" i="1" dirty="0" smtClean="0"/>
              <a:t>             </a:t>
            </a:r>
            <a:r>
              <a:rPr lang="ru-RU" sz="2400" b="1" i="1" dirty="0" err="1" smtClean="0"/>
              <a:t>Куыдз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рæйы</a:t>
            </a:r>
            <a:r>
              <a:rPr lang="ru-RU" sz="2400" b="1" i="1" dirty="0"/>
              <a:t> </a:t>
            </a:r>
            <a:r>
              <a:rPr lang="ru-RU" sz="2400" b="1" i="1" dirty="0" err="1"/>
              <a:t>гæдыйыл</a:t>
            </a:r>
            <a:r>
              <a:rPr lang="ru-RU" sz="2400" b="1" i="1" dirty="0"/>
              <a:t>.</a:t>
            </a:r>
            <a:endParaRPr lang="ru-RU" sz="2400" dirty="0"/>
          </a:p>
        </p:txBody>
      </p:sp>
      <p:pic>
        <p:nvPicPr>
          <p:cNvPr id="1026" name="Picture 2" descr="C:\Users\555\Desktop\500_F_49408959_mO3CRaLzIs37YGTxMyEMBYp2BZCKDKU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545" y="845830"/>
            <a:ext cx="85545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555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91904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555\Desktop\ff72e5027c3db9cfe3738b06cee36722--cat-art-print-cat-prin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088" y="3645024"/>
            <a:ext cx="1181440" cy="118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555\Desktop\1354736498-0379605-www.nevsepic.com.u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37112"/>
            <a:ext cx="140886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07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980728"/>
            <a:ext cx="5310336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/>
              <a:t>1</a:t>
            </a:r>
            <a:r>
              <a:rPr lang="ru-RU" b="1" i="1" dirty="0" smtClean="0"/>
              <a:t>. </a:t>
            </a:r>
            <a:r>
              <a:rPr lang="ru-RU" b="1" i="1" dirty="0" err="1" smtClean="0"/>
              <a:t>Сæйрат</a:t>
            </a:r>
            <a:r>
              <a:rPr lang="ru-RU" b="1" i="1" dirty="0" smtClean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зæгъинаг</a:t>
            </a:r>
            <a:r>
              <a:rPr lang="ru-RU" b="1" i="1" dirty="0"/>
              <a:t> </a:t>
            </a:r>
            <a:r>
              <a:rPr lang="ru-RU" b="1" i="1" dirty="0" err="1"/>
              <a:t>сты</a:t>
            </a:r>
            <a:r>
              <a:rPr lang="ru-RU" b="1" i="1" dirty="0"/>
              <a:t> </a:t>
            </a:r>
            <a:r>
              <a:rPr lang="ru-RU" b="1" i="1" dirty="0" err="1"/>
              <a:t>хъуыдыйады</a:t>
            </a:r>
            <a:r>
              <a:rPr lang="ru-RU" b="1" i="1" dirty="0"/>
              <a:t> </a:t>
            </a:r>
            <a:r>
              <a:rPr lang="ru-RU" b="1" i="1" dirty="0" err="1"/>
              <a:t>грамматикон</a:t>
            </a:r>
            <a:r>
              <a:rPr lang="ru-RU" b="1" i="1" dirty="0"/>
              <a:t> </a:t>
            </a:r>
            <a:r>
              <a:rPr lang="ru-RU" b="1" i="1" dirty="0" err="1"/>
              <a:t>бындур</a:t>
            </a:r>
            <a:r>
              <a:rPr lang="ru-RU" b="1" i="1" dirty="0"/>
              <a:t>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2</a:t>
            </a:r>
            <a:r>
              <a:rPr lang="ru-RU" b="1" i="1" dirty="0" smtClean="0"/>
              <a:t>. </a:t>
            </a:r>
            <a:r>
              <a:rPr lang="ru-RU" b="1" i="1" dirty="0" err="1" smtClean="0"/>
              <a:t>Сæйрат</a:t>
            </a:r>
            <a:r>
              <a:rPr lang="ru-RU" b="1" i="1" dirty="0" smtClean="0"/>
              <a:t> </a:t>
            </a:r>
            <a:r>
              <a:rPr lang="ru-RU" b="1" i="1" dirty="0" err="1"/>
              <a:t>æвдисы</a:t>
            </a:r>
            <a:r>
              <a:rPr lang="ru-RU" b="1" i="1" dirty="0"/>
              <a:t> </a:t>
            </a:r>
            <a:r>
              <a:rPr lang="ru-RU" b="1" i="1" dirty="0" err="1"/>
              <a:t>архайд</a:t>
            </a:r>
            <a:r>
              <a:rPr lang="ru-RU" b="1" i="1" dirty="0"/>
              <a:t>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3</a:t>
            </a:r>
            <a:r>
              <a:rPr lang="ru-RU" b="1" i="1" dirty="0" smtClean="0"/>
              <a:t>. </a:t>
            </a:r>
            <a:r>
              <a:rPr lang="ru-RU" b="1" i="1" dirty="0" err="1" smtClean="0"/>
              <a:t>Зæгъинаг</a:t>
            </a:r>
            <a:r>
              <a:rPr lang="ru-RU" b="1" i="1" dirty="0" smtClean="0"/>
              <a:t> </a:t>
            </a:r>
            <a:r>
              <a:rPr lang="ru-RU" b="1" i="1" dirty="0"/>
              <a:t>у </a:t>
            </a:r>
            <a:r>
              <a:rPr lang="ru-RU" b="1" i="1" dirty="0" err="1"/>
              <a:t>дзырды</a:t>
            </a:r>
            <a:r>
              <a:rPr lang="ru-RU" b="1" i="1" dirty="0"/>
              <a:t> хай.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4</a:t>
            </a:r>
            <a:r>
              <a:rPr lang="ru-RU" b="1" i="1" dirty="0" smtClean="0"/>
              <a:t>. </a:t>
            </a:r>
            <a:r>
              <a:rPr lang="ru-RU" b="1" i="1" dirty="0" err="1" smtClean="0"/>
              <a:t>Æрмæст</a:t>
            </a:r>
            <a:r>
              <a:rPr lang="ru-RU" b="1" i="1" dirty="0" smtClean="0"/>
              <a:t> </a:t>
            </a:r>
            <a:r>
              <a:rPr lang="ru-RU" b="1" i="1" dirty="0" err="1"/>
              <a:t>сæйраг</a:t>
            </a:r>
            <a:r>
              <a:rPr lang="ru-RU" b="1" i="1" dirty="0"/>
              <a:t> </a:t>
            </a:r>
            <a:r>
              <a:rPr lang="ru-RU" b="1" i="1" dirty="0" err="1"/>
              <a:t>уæнгтæй</a:t>
            </a:r>
            <a:r>
              <a:rPr lang="ru-RU" b="1" i="1" dirty="0"/>
              <a:t> </a:t>
            </a:r>
            <a:r>
              <a:rPr lang="ru-RU" b="1" i="1" dirty="0" err="1"/>
              <a:t>конд</a:t>
            </a:r>
            <a:r>
              <a:rPr lang="ru-RU" b="1" i="1" dirty="0"/>
              <a:t> </a:t>
            </a:r>
            <a:r>
              <a:rPr lang="ru-RU" b="1" i="1" dirty="0" err="1"/>
              <a:t>хъуыдыйад</a:t>
            </a:r>
            <a:r>
              <a:rPr lang="ru-RU" b="1" i="1" dirty="0"/>
              <a:t> </a:t>
            </a:r>
            <a:r>
              <a:rPr lang="ru-RU" b="1" i="1" dirty="0" err="1"/>
              <a:t>хонæм</a:t>
            </a:r>
            <a:r>
              <a:rPr lang="ru-RU" b="1" i="1" dirty="0"/>
              <a:t> </a:t>
            </a:r>
            <a:r>
              <a:rPr lang="ru-RU" b="1" i="1" dirty="0" err="1"/>
              <a:t>хуымæтæг</a:t>
            </a:r>
            <a:r>
              <a:rPr lang="ru-RU" b="1" i="1" dirty="0"/>
              <a:t> </a:t>
            </a:r>
            <a:r>
              <a:rPr lang="ru-RU" b="1" i="1" dirty="0" err="1"/>
              <a:t>цыбыр</a:t>
            </a:r>
            <a:r>
              <a:rPr lang="ru-RU" b="1" i="1" dirty="0"/>
              <a:t>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5</a:t>
            </a:r>
            <a:r>
              <a:rPr lang="ru-RU" b="1" i="1" dirty="0" smtClean="0"/>
              <a:t>. </a:t>
            </a:r>
            <a:r>
              <a:rPr lang="ru-RU" b="1" i="1" dirty="0" err="1" smtClean="0"/>
              <a:t>Иу</a:t>
            </a:r>
            <a:r>
              <a:rPr lang="ru-RU" b="1" i="1" dirty="0" smtClean="0"/>
              <a:t> </a:t>
            </a:r>
            <a:r>
              <a:rPr lang="ru-RU" b="1" i="1" dirty="0" err="1"/>
              <a:t>сæйраг</a:t>
            </a:r>
            <a:r>
              <a:rPr lang="ru-RU" b="1" i="1" dirty="0"/>
              <a:t> </a:t>
            </a:r>
            <a:r>
              <a:rPr lang="ru-RU" b="1" i="1" dirty="0" err="1"/>
              <a:t>уæнгимæ</a:t>
            </a:r>
            <a:r>
              <a:rPr lang="ru-RU" b="1" i="1" dirty="0"/>
              <a:t> </a:t>
            </a:r>
            <a:r>
              <a:rPr lang="ru-RU" b="1" i="1" dirty="0" err="1"/>
              <a:t>хъуыдыйад</a:t>
            </a:r>
            <a:r>
              <a:rPr lang="ru-RU" b="1" i="1" dirty="0"/>
              <a:t> </a:t>
            </a:r>
            <a:r>
              <a:rPr lang="ru-RU" b="1" i="1" dirty="0" err="1"/>
              <a:t>хонæм</a:t>
            </a:r>
            <a:r>
              <a:rPr lang="ru-RU" b="1" i="1" dirty="0"/>
              <a:t> </a:t>
            </a:r>
            <a:r>
              <a:rPr lang="ru-RU" b="1" i="1" dirty="0" err="1"/>
              <a:t>иувæрсыг</a:t>
            </a:r>
            <a:r>
              <a:rPr lang="ru-RU" b="1" i="1" dirty="0"/>
              <a:t>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6</a:t>
            </a:r>
            <a:r>
              <a:rPr lang="ru-RU" b="1" i="1" dirty="0" smtClean="0"/>
              <a:t>. </a:t>
            </a:r>
            <a:r>
              <a:rPr lang="ru-RU" b="1" i="1" dirty="0" err="1" smtClean="0"/>
              <a:t>Сæйрат</a:t>
            </a:r>
            <a:r>
              <a:rPr lang="ru-RU" b="1" i="1" dirty="0" smtClean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зæгъинаг</a:t>
            </a:r>
            <a:r>
              <a:rPr lang="ru-RU" b="1" i="1" dirty="0"/>
              <a:t> </a:t>
            </a:r>
            <a:r>
              <a:rPr lang="ru-RU" b="1" i="1" dirty="0" err="1"/>
              <a:t>сты</a:t>
            </a:r>
            <a:r>
              <a:rPr lang="ru-RU" b="1" i="1" dirty="0"/>
              <a:t> </a:t>
            </a:r>
            <a:r>
              <a:rPr lang="ru-RU" b="1" i="1" dirty="0" err="1"/>
              <a:t>хъуыдыйады</a:t>
            </a:r>
            <a:r>
              <a:rPr lang="ru-RU" b="1" i="1" dirty="0"/>
              <a:t> </a:t>
            </a:r>
            <a:r>
              <a:rPr lang="ru-RU" b="1" i="1" dirty="0" err="1"/>
              <a:t>фæрссаг</a:t>
            </a:r>
            <a:r>
              <a:rPr lang="ru-RU" b="1" i="1" dirty="0"/>
              <a:t> </a:t>
            </a:r>
            <a:r>
              <a:rPr lang="ru-RU" b="1" i="1" dirty="0" err="1"/>
              <a:t>уæнгтæ</a:t>
            </a:r>
            <a:r>
              <a:rPr lang="ru-RU" b="1" i="1" dirty="0"/>
              <a:t>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7</a:t>
            </a:r>
            <a:r>
              <a:rPr lang="ru-RU" b="1" i="1" dirty="0" smtClean="0"/>
              <a:t>. Синтаксис </a:t>
            </a:r>
            <a:r>
              <a:rPr lang="ru-RU" b="1" i="1" dirty="0" err="1"/>
              <a:t>ахуыр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</a:t>
            </a:r>
            <a:r>
              <a:rPr lang="ru-RU" b="1" i="1" dirty="0" err="1"/>
              <a:t>хъуыдыйад</a:t>
            </a:r>
            <a:r>
              <a:rPr lang="ru-RU" b="1" i="1" dirty="0"/>
              <a:t> </a:t>
            </a:r>
            <a:r>
              <a:rPr lang="ru-RU" b="1" i="1" dirty="0" err="1"/>
              <a:t>æмæ</a:t>
            </a:r>
            <a:r>
              <a:rPr lang="ru-RU" b="1" i="1" dirty="0"/>
              <a:t> </a:t>
            </a:r>
            <a:r>
              <a:rPr lang="ru-RU" b="1" i="1" dirty="0" err="1"/>
              <a:t>дзырдбаст</a:t>
            </a:r>
            <a:r>
              <a:rPr lang="ru-RU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74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55\Desktop\9f3bb730e52b9d4fcfbb7fbc27151e0a--feminine-decor-patchwork-id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888"/>
            <a:ext cx="280061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908720"/>
            <a:ext cx="5886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 err="1"/>
              <a:t>Мадæлон</a:t>
            </a:r>
            <a:r>
              <a:rPr lang="ru-RU" sz="2800" b="1" i="1" dirty="0"/>
              <a:t> </a:t>
            </a:r>
            <a:r>
              <a:rPr lang="ru-RU" sz="2800" b="1" i="1" dirty="0" err="1"/>
              <a:t>æвзаг</a:t>
            </a:r>
            <a:r>
              <a:rPr lang="ru-RU" sz="2800" b="1" i="1" dirty="0"/>
              <a:t> </a:t>
            </a:r>
            <a:r>
              <a:rPr lang="ru-RU" sz="2800" b="1" i="1" dirty="0" err="1"/>
              <a:t>адæймагæн</a:t>
            </a:r>
            <a:r>
              <a:rPr lang="ru-RU" sz="2800" b="1" i="1" dirty="0"/>
              <a:t> </a:t>
            </a:r>
            <a:r>
              <a:rPr lang="ru-RU" sz="2800" b="1" i="1" dirty="0" err="1"/>
              <a:t>мадау</a:t>
            </a:r>
            <a:r>
              <a:rPr lang="ru-RU" sz="2800" b="1" i="1" dirty="0"/>
              <a:t> </a:t>
            </a:r>
            <a:r>
              <a:rPr lang="ru-RU" sz="2800" b="1" i="1" dirty="0" err="1"/>
              <a:t>адджын</a:t>
            </a:r>
            <a:r>
              <a:rPr lang="ru-RU" sz="2800" b="1" i="1" dirty="0"/>
              <a:t> у</a:t>
            </a:r>
            <a:r>
              <a:rPr lang="ru-RU" sz="2800" b="1" i="1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000" b="1" dirty="0"/>
              <a:t>(</a:t>
            </a:r>
            <a:r>
              <a:rPr lang="ru-RU" sz="2000" b="1" dirty="0" err="1"/>
              <a:t>ирон</a:t>
            </a:r>
            <a:r>
              <a:rPr lang="ru-RU" sz="2000" b="1" dirty="0"/>
              <a:t> </a:t>
            </a:r>
            <a:r>
              <a:rPr lang="ru-RU" sz="2000" b="1" dirty="0" err="1"/>
              <a:t>æмбисонд</a:t>
            </a:r>
            <a:r>
              <a:rPr lang="ru-RU" sz="20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84003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96752"/>
            <a:ext cx="59046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err="1"/>
              <a:t>Æххæстгæнæн</a:t>
            </a:r>
            <a:r>
              <a:rPr lang="ru-RU" sz="2000" b="1" i="1" dirty="0"/>
              <a:t> </a:t>
            </a:r>
            <a:r>
              <a:rPr lang="ru-RU" sz="2000" b="1" dirty="0"/>
              <a:t>у </a:t>
            </a:r>
            <a:r>
              <a:rPr lang="ru-RU" sz="2000" b="1" dirty="0" err="1"/>
              <a:t>ахæм</a:t>
            </a:r>
            <a:r>
              <a:rPr lang="ru-RU" sz="2000" b="1" dirty="0"/>
              <a:t> </a:t>
            </a:r>
            <a:r>
              <a:rPr lang="ru-RU" sz="2000" b="1" dirty="0" err="1"/>
              <a:t>фæрссаг</a:t>
            </a:r>
            <a:r>
              <a:rPr lang="ru-RU" sz="2000" b="1" dirty="0"/>
              <a:t> </a:t>
            </a:r>
            <a:r>
              <a:rPr lang="ru-RU" sz="2000" b="1" dirty="0" err="1"/>
              <a:t>уæнг</a:t>
            </a:r>
            <a:r>
              <a:rPr lang="ru-RU" sz="2000" b="1" dirty="0"/>
              <a:t>, </a:t>
            </a:r>
            <a:r>
              <a:rPr lang="ru-RU" sz="2000" b="1" dirty="0" err="1"/>
              <a:t>кæцы</a:t>
            </a:r>
            <a:r>
              <a:rPr lang="ru-RU" sz="2000" b="1" dirty="0"/>
              <a:t> </a:t>
            </a:r>
            <a:r>
              <a:rPr lang="ru-RU" sz="2000" b="1" dirty="0" err="1"/>
              <a:t>бæрæг</a:t>
            </a:r>
            <a:r>
              <a:rPr lang="ru-RU" sz="2000" b="1" dirty="0"/>
              <a:t> </a:t>
            </a:r>
            <a:r>
              <a:rPr lang="ru-RU" sz="2000" b="1" dirty="0" err="1"/>
              <a:t>кæны</a:t>
            </a:r>
            <a:r>
              <a:rPr lang="ru-RU" sz="2000" b="1" dirty="0"/>
              <a:t> предмет </a:t>
            </a:r>
            <a:r>
              <a:rPr lang="ru-RU" sz="2000" b="1" dirty="0" err="1"/>
              <a:t>æмæ</a:t>
            </a:r>
            <a:r>
              <a:rPr lang="ru-RU" sz="2000" b="1" dirty="0"/>
              <a:t> </a:t>
            </a:r>
            <a:r>
              <a:rPr lang="ru-RU" sz="2000" b="1" dirty="0" err="1"/>
              <a:t>домы</a:t>
            </a:r>
            <a:r>
              <a:rPr lang="ru-RU" sz="2000" b="1" dirty="0"/>
              <a:t> </a:t>
            </a:r>
            <a:r>
              <a:rPr lang="ru-RU" sz="2000" b="1" dirty="0" err="1"/>
              <a:t>фæрстытæ</a:t>
            </a:r>
            <a:r>
              <a:rPr lang="ru-RU" sz="2000" b="1" dirty="0"/>
              <a:t>:</a:t>
            </a:r>
          </a:p>
          <a:p>
            <a:pPr>
              <a:lnSpc>
                <a:spcPct val="150000"/>
              </a:lnSpc>
            </a:pPr>
            <a:r>
              <a:rPr lang="ru-RU" sz="2000" b="1" i="1" dirty="0" err="1"/>
              <a:t>Кæй</a:t>
            </a:r>
            <a:r>
              <a:rPr lang="ru-RU" sz="2000" b="1" i="1" dirty="0"/>
              <a:t>? </a:t>
            </a:r>
            <a:r>
              <a:rPr lang="ru-RU" sz="2000" b="1" i="1" dirty="0" err="1"/>
              <a:t>Цы</a:t>
            </a:r>
            <a:r>
              <a:rPr lang="ru-RU" sz="2000" b="1" i="1" dirty="0"/>
              <a:t>? </a:t>
            </a:r>
            <a:r>
              <a:rPr lang="ru-RU" sz="2000" b="1" i="1" dirty="0" err="1"/>
              <a:t>Кæмæн</a:t>
            </a:r>
            <a:r>
              <a:rPr lang="ru-RU" sz="2000" b="1" i="1" dirty="0"/>
              <a:t>? </a:t>
            </a:r>
            <a:r>
              <a:rPr lang="ru-RU" sz="2000" b="1" i="1" dirty="0" err="1"/>
              <a:t>Цæмæн</a:t>
            </a:r>
            <a:r>
              <a:rPr lang="ru-RU" sz="2000" b="1" i="1" dirty="0"/>
              <a:t>? </a:t>
            </a:r>
            <a:r>
              <a:rPr lang="ru-RU" sz="2000" b="1" i="1" dirty="0" err="1"/>
              <a:t>Кæмæй</a:t>
            </a:r>
            <a:r>
              <a:rPr lang="ru-RU" sz="2000" b="1" i="1" dirty="0"/>
              <a:t>? </a:t>
            </a:r>
            <a:r>
              <a:rPr lang="ru-RU" sz="2000" b="1" i="1" dirty="0" err="1"/>
              <a:t>Цæмæй</a:t>
            </a:r>
            <a:r>
              <a:rPr lang="ru-RU" sz="2000" b="1" i="1" dirty="0"/>
              <a:t>? </a:t>
            </a:r>
            <a:r>
              <a:rPr lang="ru-RU" sz="2000" b="1" i="1" dirty="0" err="1"/>
              <a:t>Кæуыл</a:t>
            </a:r>
            <a:r>
              <a:rPr lang="ru-RU" sz="2000" b="1" i="1" dirty="0"/>
              <a:t>? </a:t>
            </a:r>
            <a:r>
              <a:rPr lang="ru-RU" sz="2000" b="1" i="1" dirty="0" err="1"/>
              <a:t>Цæуыл</a:t>
            </a:r>
            <a:r>
              <a:rPr lang="ru-RU" sz="2000" b="1" i="1" dirty="0"/>
              <a:t>? </a:t>
            </a:r>
            <a:r>
              <a:rPr lang="ru-RU" sz="2000" b="1" i="1" dirty="0" err="1"/>
              <a:t>Цæм</a:t>
            </a:r>
            <a:r>
              <a:rPr lang="ru-RU" sz="2000" b="1" i="1" dirty="0"/>
              <a:t>? </a:t>
            </a:r>
            <a:r>
              <a:rPr lang="ru-RU" sz="2000" b="1" i="1" dirty="0" err="1"/>
              <a:t>Кæимæ</a:t>
            </a:r>
            <a:r>
              <a:rPr lang="ru-RU" sz="2000" b="1" i="1" dirty="0"/>
              <a:t>? </a:t>
            </a:r>
            <a:r>
              <a:rPr lang="ru-RU" sz="2000" b="1" i="1" dirty="0" err="1"/>
              <a:t>Цæимæ</a:t>
            </a:r>
            <a:r>
              <a:rPr lang="ru-RU" sz="2000" b="1" i="1" dirty="0"/>
              <a:t>?</a:t>
            </a:r>
          </a:p>
          <a:p>
            <a:pPr>
              <a:lnSpc>
                <a:spcPct val="150000"/>
              </a:lnSpc>
            </a:pPr>
            <a:r>
              <a:rPr lang="ru-RU" sz="2000" b="1" dirty="0" err="1"/>
              <a:t>Æххæстгæнæн</a:t>
            </a:r>
            <a:r>
              <a:rPr lang="ru-RU" sz="2000" b="1" dirty="0"/>
              <a:t> </a:t>
            </a:r>
            <a:r>
              <a:rPr lang="ru-RU" sz="2000" b="1" dirty="0" err="1"/>
              <a:t>загъд</a:t>
            </a:r>
            <a:r>
              <a:rPr lang="ru-RU" sz="2000" b="1" dirty="0"/>
              <a:t> </a:t>
            </a:r>
            <a:r>
              <a:rPr lang="ru-RU" sz="2000" b="1" dirty="0" err="1"/>
              <a:t>вæййы</a:t>
            </a:r>
            <a:r>
              <a:rPr lang="ru-RU" sz="2000" b="1" dirty="0"/>
              <a:t> </a:t>
            </a:r>
            <a:r>
              <a:rPr lang="ru-RU" sz="2000" b="1" dirty="0" err="1"/>
              <a:t>номдарæй</a:t>
            </a:r>
            <a:r>
              <a:rPr lang="ru-RU" sz="2000" b="1" dirty="0"/>
              <a:t>, </a:t>
            </a:r>
            <a:r>
              <a:rPr lang="ru-RU" sz="2000" b="1" dirty="0" err="1"/>
              <a:t>номивæгæй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598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Карточка </a:t>
            </a:r>
            <a:endParaRPr lang="ru-RU" dirty="0"/>
          </a:p>
          <a:p>
            <a:r>
              <a:rPr lang="ru-RU" b="1" i="1" dirty="0"/>
              <a:t>1.(</a:t>
            </a:r>
            <a:r>
              <a:rPr lang="ru-RU" b="1" i="1" dirty="0" err="1"/>
              <a:t>Кæмæн</a:t>
            </a:r>
            <a:r>
              <a:rPr lang="ru-RU" b="1" i="1" dirty="0"/>
              <a:t>?)……. </a:t>
            </a:r>
            <a:r>
              <a:rPr lang="ru-RU" b="1" i="1" dirty="0" err="1"/>
              <a:t>сæ</a:t>
            </a:r>
            <a:r>
              <a:rPr lang="ru-RU" b="1" i="1" dirty="0"/>
              <a:t> </a:t>
            </a:r>
            <a:r>
              <a:rPr lang="ru-RU" b="1" i="1" dirty="0" err="1"/>
              <a:t>хæхты</a:t>
            </a:r>
            <a:r>
              <a:rPr lang="ru-RU" b="1" i="1" dirty="0"/>
              <a:t> </a:t>
            </a:r>
            <a:r>
              <a:rPr lang="ru-RU" b="1" i="1" dirty="0"/>
              <a:t> </a:t>
            </a:r>
            <a:r>
              <a:rPr lang="ru-RU" b="1" i="1" dirty="0" err="1" smtClean="0"/>
              <a:t>фæзынд</a:t>
            </a:r>
            <a:r>
              <a:rPr lang="ru-RU" b="1" i="1" dirty="0" smtClean="0"/>
              <a:t> </a:t>
            </a:r>
            <a:r>
              <a:rPr lang="ru-RU" b="1" i="1" dirty="0" err="1"/>
              <a:t>хъулонзачье</a:t>
            </a:r>
            <a:r>
              <a:rPr lang="ru-RU" b="1" i="1" dirty="0"/>
              <a:t> </a:t>
            </a:r>
            <a:r>
              <a:rPr lang="ru-RU" b="1" i="1" dirty="0" err="1"/>
              <a:t>уæйыг</a:t>
            </a:r>
            <a:r>
              <a:rPr lang="ru-RU" b="1" i="1" dirty="0"/>
              <a:t>?</a:t>
            </a:r>
            <a:endParaRPr lang="ru-RU" dirty="0"/>
          </a:p>
          <a:p>
            <a:r>
              <a:rPr lang="ru-RU" b="1" i="1" dirty="0"/>
              <a:t>2.Хонджытæ </a:t>
            </a:r>
            <a:r>
              <a:rPr lang="ru-RU" b="1" i="1" dirty="0" err="1"/>
              <a:t>æппæт</a:t>
            </a:r>
            <a:r>
              <a:rPr lang="ru-RU" b="1" i="1" dirty="0"/>
              <a:t> (</a:t>
            </a:r>
            <a:r>
              <a:rPr lang="ru-RU" b="1" i="1" dirty="0" err="1"/>
              <a:t>кæй</a:t>
            </a:r>
            <a:r>
              <a:rPr lang="ru-RU" b="1" i="1" dirty="0"/>
              <a:t>?)……. </a:t>
            </a:r>
            <a:r>
              <a:rPr lang="ru-RU" b="1" i="1" dirty="0"/>
              <a:t> </a:t>
            </a:r>
            <a:r>
              <a:rPr lang="ru-RU" b="1" i="1" dirty="0" err="1" smtClean="0"/>
              <a:t>дæр</a:t>
            </a:r>
            <a:r>
              <a:rPr lang="ru-RU" b="1" i="1" dirty="0" smtClean="0"/>
              <a:t> </a:t>
            </a:r>
            <a:r>
              <a:rPr lang="ru-RU" b="1" i="1" dirty="0" err="1"/>
              <a:t>æрхуыдтой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b="1" i="1" dirty="0"/>
              <a:t>3.Батрадз (</a:t>
            </a:r>
            <a:r>
              <a:rPr lang="ru-RU" b="1" i="1" dirty="0" err="1"/>
              <a:t>кæимæ</a:t>
            </a:r>
            <a:r>
              <a:rPr lang="ru-RU" b="1" i="1" dirty="0"/>
              <a:t>?)……… </a:t>
            </a:r>
            <a:r>
              <a:rPr lang="ru-RU" b="1" i="1" dirty="0" err="1"/>
              <a:t>хъазыныл</a:t>
            </a:r>
            <a:r>
              <a:rPr lang="ru-RU" b="1" i="1" dirty="0"/>
              <a:t> </a:t>
            </a:r>
            <a:r>
              <a:rPr lang="ru-RU" b="1" i="1" dirty="0" err="1"/>
              <a:t>фæци</a:t>
            </a:r>
            <a:r>
              <a:rPr lang="ru-RU" b="1" i="1" dirty="0"/>
              <a:t>.</a:t>
            </a:r>
            <a:endParaRPr lang="ru-RU" dirty="0"/>
          </a:p>
          <a:p>
            <a:r>
              <a:rPr lang="ru-RU" b="1" i="1" dirty="0"/>
              <a:t>4.Батрадз (</a:t>
            </a:r>
            <a:r>
              <a:rPr lang="ru-RU" b="1" i="1" dirty="0" err="1"/>
              <a:t>цы</a:t>
            </a:r>
            <a:r>
              <a:rPr lang="ru-RU" b="1" i="1" dirty="0"/>
              <a:t>?)…….. </a:t>
            </a:r>
            <a:r>
              <a:rPr lang="ru-RU" b="1" i="1" dirty="0" err="1"/>
              <a:t>амардта</a:t>
            </a:r>
            <a:r>
              <a:rPr lang="ru-RU" b="1" i="1" dirty="0"/>
              <a:t> , </a:t>
            </a:r>
            <a:r>
              <a:rPr lang="ru-RU" b="1" i="1" dirty="0" err="1"/>
              <a:t>йæ</a:t>
            </a:r>
            <a:r>
              <a:rPr lang="ru-RU" b="1" i="1" dirty="0"/>
              <a:t> (</a:t>
            </a:r>
            <a:r>
              <a:rPr lang="ru-RU" b="1" i="1" dirty="0" err="1"/>
              <a:t>цæмæй</a:t>
            </a:r>
            <a:r>
              <a:rPr lang="ru-RU" b="1" i="1" dirty="0"/>
              <a:t>?)…….. </a:t>
            </a:r>
            <a:r>
              <a:rPr lang="ru-RU" b="1" i="1" dirty="0" err="1"/>
              <a:t>мусонг</a:t>
            </a:r>
            <a:r>
              <a:rPr lang="ru-RU" b="1" i="1" dirty="0"/>
              <a:t> </a:t>
            </a:r>
            <a:r>
              <a:rPr lang="ru-RU" b="1" i="1" dirty="0" err="1"/>
              <a:t>акодта</a:t>
            </a:r>
            <a:r>
              <a:rPr lang="ru-RU" b="1" i="1" dirty="0"/>
              <a:t>.</a:t>
            </a:r>
            <a:endParaRPr lang="ru-RU" dirty="0"/>
          </a:p>
        </p:txBody>
      </p:sp>
      <p:pic>
        <p:nvPicPr>
          <p:cNvPr id="3074" name="Picture 2" descr="C:\Users\555\Desktop\konspiekt-uroka-narty-batradz_1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426" y="2636912"/>
            <a:ext cx="3291256" cy="342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261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124744"/>
            <a:ext cx="59584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Марат </a:t>
            </a:r>
            <a:r>
              <a:rPr lang="ru-RU" b="1" i="1" dirty="0" err="1"/>
              <a:t>фыссы</a:t>
            </a:r>
            <a:r>
              <a:rPr lang="ru-RU" b="1" i="1" dirty="0"/>
              <a:t> </a:t>
            </a:r>
            <a:r>
              <a:rPr lang="ru-RU" b="1" i="1" dirty="0" err="1"/>
              <a:t>фыстæг</a:t>
            </a:r>
            <a:r>
              <a:rPr lang="ru-RU" b="1" i="1" dirty="0" smtClean="0"/>
              <a:t>.</a:t>
            </a:r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dirty="0"/>
          </a:p>
          <a:p>
            <a:r>
              <a:rPr lang="ru-RU" b="1" i="1" dirty="0" smtClean="0"/>
              <a:t>                       </a:t>
            </a:r>
            <a:r>
              <a:rPr lang="ru-RU" b="1" i="1" dirty="0" err="1" smtClean="0"/>
              <a:t>Мæ</a:t>
            </a:r>
            <a:r>
              <a:rPr lang="ru-RU" b="1" i="1" dirty="0" smtClean="0"/>
              <a:t> </a:t>
            </a:r>
            <a:r>
              <a:rPr lang="ru-RU" b="1" i="1" dirty="0" err="1"/>
              <a:t>мад</a:t>
            </a:r>
            <a:r>
              <a:rPr lang="ru-RU" b="1" i="1" dirty="0"/>
              <a:t> </a:t>
            </a:r>
            <a:r>
              <a:rPr lang="ru-RU" b="1" i="1" dirty="0" err="1"/>
              <a:t>цæттæ</a:t>
            </a:r>
            <a:r>
              <a:rPr lang="ru-RU" b="1" i="1" dirty="0"/>
              <a:t> </a:t>
            </a:r>
            <a:r>
              <a:rPr lang="ru-RU" b="1" i="1" dirty="0" err="1"/>
              <a:t>кæны</a:t>
            </a:r>
            <a:r>
              <a:rPr lang="ru-RU" b="1" i="1" dirty="0"/>
              <a:t> </a:t>
            </a:r>
            <a:r>
              <a:rPr lang="ru-RU" b="1" i="1" dirty="0" err="1"/>
              <a:t>сихор</a:t>
            </a:r>
            <a:r>
              <a:rPr lang="ru-RU" b="1" i="1" dirty="0" smtClean="0"/>
              <a:t>.</a:t>
            </a:r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dirty="0"/>
          </a:p>
          <a:p>
            <a:r>
              <a:rPr lang="ru-RU" b="1" i="1" dirty="0" err="1"/>
              <a:t>Нæ</a:t>
            </a:r>
            <a:r>
              <a:rPr lang="ru-RU" b="1" i="1" dirty="0"/>
              <a:t> </a:t>
            </a:r>
            <a:r>
              <a:rPr lang="ru-RU" b="1" i="1" dirty="0" err="1"/>
              <a:t>сыхаг</a:t>
            </a:r>
            <a:r>
              <a:rPr lang="ru-RU" b="1" i="1" dirty="0"/>
              <a:t> </a:t>
            </a:r>
            <a:r>
              <a:rPr lang="ru-RU" b="1" i="1" dirty="0" err="1"/>
              <a:t>ныссагъта</a:t>
            </a:r>
            <a:r>
              <a:rPr lang="ru-RU" b="1" i="1" dirty="0"/>
              <a:t> </a:t>
            </a:r>
            <a:r>
              <a:rPr lang="ru-RU" b="1" i="1" dirty="0" err="1"/>
              <a:t>бæлас</a:t>
            </a:r>
            <a:r>
              <a:rPr lang="ru-RU" b="1" i="1" dirty="0"/>
              <a:t>.</a:t>
            </a:r>
            <a:endParaRPr lang="ru-RU" dirty="0"/>
          </a:p>
        </p:txBody>
      </p:sp>
      <p:pic>
        <p:nvPicPr>
          <p:cNvPr id="4098" name="Picture 2" descr="C:\Users\555\Desktop\hello_html_mc5dd1a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92695"/>
            <a:ext cx="1872208" cy="156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555\Desktop\img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4005064"/>
            <a:ext cx="1724969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555\Desktop\detsad-148759-14129495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911" y="2019603"/>
            <a:ext cx="1936865" cy="198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327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84784"/>
            <a:ext cx="53103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err="1"/>
              <a:t>Хъуыдыйады</a:t>
            </a:r>
            <a:r>
              <a:rPr lang="ru-RU" sz="2400" b="1" i="1" dirty="0"/>
              <a:t> </a:t>
            </a:r>
            <a:r>
              <a:rPr lang="ru-RU" sz="2400" b="1" i="1" dirty="0" err="1"/>
              <a:t>вæййы</a:t>
            </a:r>
            <a:r>
              <a:rPr lang="ru-RU" sz="2400" b="1" i="1" dirty="0"/>
              <a:t> </a:t>
            </a:r>
            <a:r>
              <a:rPr lang="ru-RU" sz="2400" b="1" i="1" dirty="0" err="1"/>
              <a:t>сæйраг</a:t>
            </a:r>
            <a:r>
              <a:rPr lang="ru-RU" sz="2400" b="1" i="1" dirty="0"/>
              <a:t> </a:t>
            </a:r>
            <a:r>
              <a:rPr lang="ru-RU" sz="2400" b="1" i="1" dirty="0" err="1"/>
              <a:t>æмæ</a:t>
            </a:r>
            <a:r>
              <a:rPr lang="ru-RU" sz="2400" b="1" i="1" dirty="0"/>
              <a:t> ….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i="1" dirty="0" err="1"/>
              <a:t>Хъуыдыйады</a:t>
            </a:r>
            <a:r>
              <a:rPr lang="ru-RU" sz="2400" b="1" i="1" dirty="0"/>
              <a:t> </a:t>
            </a:r>
            <a:r>
              <a:rPr lang="ru-RU" sz="2400" b="1" i="1" dirty="0" err="1"/>
              <a:t>фæрссаг</a:t>
            </a:r>
            <a:r>
              <a:rPr lang="ru-RU" sz="2400" b="1" i="1" dirty="0"/>
              <a:t> </a:t>
            </a:r>
            <a:r>
              <a:rPr lang="ru-RU" sz="2400" b="1" i="1" dirty="0" err="1"/>
              <a:t>уæнгтæ</a:t>
            </a:r>
            <a:r>
              <a:rPr lang="ru-RU" sz="2400" b="1" i="1" dirty="0"/>
              <a:t> </a:t>
            </a:r>
            <a:r>
              <a:rPr lang="ru-RU" sz="2400" b="1" i="1" dirty="0" err="1"/>
              <a:t>сты</a:t>
            </a:r>
            <a:r>
              <a:rPr lang="ru-RU" sz="2400" b="1" i="1" dirty="0"/>
              <a:t>:….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i="1" dirty="0" err="1"/>
              <a:t>Æххæстгæн</a:t>
            </a:r>
            <a:r>
              <a:rPr lang="ru-RU" sz="2400" b="1" i="1" dirty="0"/>
              <a:t> у </a:t>
            </a:r>
            <a:r>
              <a:rPr lang="ru-RU" sz="2400" b="1" i="1" dirty="0" err="1"/>
              <a:t>хъуыдыйады</a:t>
            </a:r>
            <a:r>
              <a:rPr lang="ru-RU" sz="2400" b="1" i="1" dirty="0"/>
              <a:t>…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i="1" dirty="0" err="1"/>
              <a:t>Дзуапп</a:t>
            </a:r>
            <a:r>
              <a:rPr lang="ru-RU" sz="2400" b="1" i="1" dirty="0"/>
              <a:t> </a:t>
            </a:r>
            <a:r>
              <a:rPr lang="ru-RU" sz="2400" b="1" i="1" dirty="0" err="1"/>
              <a:t>дæтты</a:t>
            </a:r>
            <a:r>
              <a:rPr lang="ru-RU" sz="2400" b="1" i="1" dirty="0"/>
              <a:t> </a:t>
            </a:r>
            <a:r>
              <a:rPr lang="ru-RU" sz="2400" b="1" i="1" dirty="0" err="1"/>
              <a:t>фарстатæн</a:t>
            </a:r>
            <a:r>
              <a:rPr lang="ru-RU" sz="2400" b="1" i="1" dirty="0"/>
              <a:t>…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b="1" i="1" dirty="0" err="1"/>
              <a:t>Нысан</a:t>
            </a:r>
            <a:r>
              <a:rPr lang="ru-RU" sz="2400" b="1" i="1" dirty="0"/>
              <a:t> </a:t>
            </a:r>
            <a:r>
              <a:rPr lang="ru-RU" sz="2400" b="1" i="1" dirty="0" err="1"/>
              <a:t>кæны</a:t>
            </a:r>
            <a:r>
              <a:rPr lang="ru-RU" sz="2400" b="1" i="1" dirty="0"/>
              <a:t>….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4990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96752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</a:t>
            </a:r>
            <a:r>
              <a:rPr lang="ru-RU" sz="3600" b="1" i="1" dirty="0" err="1" smtClean="0"/>
              <a:t>Стыр</a:t>
            </a:r>
            <a:r>
              <a:rPr lang="ru-RU" sz="3600" b="1" i="1" dirty="0" smtClean="0"/>
              <a:t> </a:t>
            </a:r>
            <a:r>
              <a:rPr lang="ru-RU" sz="3600" b="1" i="1" dirty="0" err="1"/>
              <a:t>бузныг</a:t>
            </a:r>
            <a:r>
              <a:rPr lang="ru-RU" sz="3600" b="1" i="1" dirty="0"/>
              <a:t>!</a:t>
            </a:r>
          </a:p>
        </p:txBody>
      </p:sp>
      <p:pic>
        <p:nvPicPr>
          <p:cNvPr id="5123" name="Picture 3" descr="C:\Users\555\Desktop\c67876d9bc70eea03f692ddce82421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308" y="2564904"/>
            <a:ext cx="3012740" cy="336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36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113</TotalTime>
  <Words>242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555</dc:creator>
  <cp:lastModifiedBy>555</cp:lastModifiedBy>
  <cp:revision>16</cp:revision>
  <dcterms:created xsi:type="dcterms:W3CDTF">2019-11-18T15:59:14Z</dcterms:created>
  <dcterms:modified xsi:type="dcterms:W3CDTF">2019-11-18T19:23:26Z</dcterms:modified>
</cp:coreProperties>
</file>