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8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 Проект «Синица»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Образовательная область: «Познавательное развитие», «Речевое развитие». Вид проекта: познавательно – исследовательский. Возраст участников проекта: дети 4-5 лет. Продолжительность проекта: краткосрочный (с 11.11 по 15.11. 2019 г.)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Работы родителей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WWW\Desktop\6a35625c-b413-42e2-9047-15f45cffed0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52736"/>
            <a:ext cx="4038600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WWW\Desktop\e3891e2b-40ef-4977-a411-e3223d4c01a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725144"/>
            <a:ext cx="3707904" cy="2132856"/>
          </a:xfrm>
          <a:prstGeom prst="rect">
            <a:avLst/>
          </a:prstGeom>
          <a:noFill/>
        </p:spPr>
      </p:pic>
      <p:pic>
        <p:nvPicPr>
          <p:cNvPr id="1028" name="Picture 4" descr="C:\Users\WWW\Desktop\ae745a4a-c9e6-484d-bcb3-f8cda5ea828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80728"/>
            <a:ext cx="4355976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Users\WWW\Desktop\66be2791-15e4-401e-a1cf-6b39f5e29c8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309924"/>
            <a:ext cx="4536504" cy="35480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WWW\Desktop\9c084f49-7434-4fde-98f4-2045cc95b50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564904"/>
            <a:ext cx="3456384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Коллективная работа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WWW\Desktop\IMG_20191115_0901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24744"/>
            <a:ext cx="4038600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WWW\Desktop\IMG_20191115_0915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24745"/>
            <a:ext cx="4392488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C:\Users\WWW\Desktop\IMG_20191115_092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861048"/>
            <a:ext cx="5580112" cy="2996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WWW\Desktop\IMG_20191115_0951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3779912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Просмотр мультфильма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WWW\Desktop\IMG_20191115_085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836712"/>
            <a:ext cx="4499992" cy="602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WWW\Desktop\IMG_20191115_085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4788023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WWW\Desktop\IMG_20191115_0858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933056"/>
            <a:ext cx="4788023" cy="292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Перспективный план работы над проектом</a:t>
            </a:r>
            <a:r>
              <a:rPr lang="ru-RU" dirty="0"/>
              <a:t> 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1556792"/>
          <a:ext cx="8229600" cy="35661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88232"/>
                <a:gridCol w="4032448"/>
                <a:gridCol w="2108920"/>
              </a:tblGrid>
              <a:tr h="622868">
                <a:tc>
                  <a:txBody>
                    <a:bodyPr/>
                    <a:lstStyle/>
                    <a:p>
                      <a:r>
                        <a:rPr lang="ru-RU" dirty="0" smtClean="0"/>
                        <a:t>День недели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с родителями</a:t>
                      </a:r>
                      <a:endParaRPr lang="ru-RU" dirty="0"/>
                    </a:p>
                  </a:txBody>
                  <a:tcPr/>
                </a:tc>
              </a:tr>
              <a:tr h="622868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</a:t>
                      </a:r>
                      <a:r>
                        <a:rPr lang="ru-RU" baseline="0" dirty="0" smtClean="0"/>
                        <a:t>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Компьютерная презентация: «Птичка-синичка». НОД(аппликация)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Знакомство родителей с темой проекта. </a:t>
                      </a:r>
                      <a:endParaRPr lang="ru-RU" dirty="0"/>
                    </a:p>
                  </a:txBody>
                  <a:tcPr/>
                </a:tc>
              </a:tr>
              <a:tr h="622868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Беседа: «Какую птичку я увидел по дороге в детский сад». НОД: ФЦКМ «Птица-синица». Д/и «Собери синичку». П/и «Воробышки и автомобиль». Разучивание поговорок.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Предложить изготовить атрибуты к подвижной игре «Синички и кот».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484784"/>
          <a:ext cx="8229600" cy="38404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08112"/>
                <a:gridCol w="5112568"/>
                <a:gridCol w="2108920"/>
              </a:tblGrid>
              <a:tr h="622868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ФЭМП: «10 птичек - стайка». Д/и «Какой птички не стало». П/и «Птички и птенчики». Чтение худ. лит. Е. Пермяк «Про торопливую куницу и терпеливую синицу».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2868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Заучивание стихотворения «Синица». Беседа: «Чем питаются птицы летом». П/и «Синички и кот».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Изготовление кормушек для птиц</a:t>
                      </a:r>
                      <a:endParaRPr lang="ru-RU" dirty="0"/>
                    </a:p>
                  </a:txBody>
                  <a:tcPr/>
                </a:tc>
              </a:tr>
              <a:tr h="622868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Синица сторож и санитар». Х.Э.Р.(рисование) НОД «Волшебный птичий хоровод». Д/и «Угадай по описанию». Конкурс чтецов стихов про синичку. П/и «Шустрая синица»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Выставка</a:t>
                      </a:r>
                      <a:r>
                        <a:rPr lang="ru-RU" baseline="0" dirty="0" smtClean="0"/>
                        <a:t> птиц « Вот какая птичка синичка»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772816"/>
            <a:ext cx="2954288" cy="986801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Берегите птиц !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6093296"/>
            <a:ext cx="5546576" cy="76470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Воспитатели :</a:t>
            </a:r>
            <a:r>
              <a:rPr lang="ru-RU" sz="2000" dirty="0" err="1" smtClean="0"/>
              <a:t>Сооро</a:t>
            </a:r>
            <a:r>
              <a:rPr lang="ru-RU" sz="2000" dirty="0" smtClean="0"/>
              <a:t> О. В. Боровик Л. И.</a:t>
            </a:r>
            <a:endParaRPr lang="ru-RU" sz="2000" dirty="0"/>
          </a:p>
        </p:txBody>
      </p:sp>
      <p:pic>
        <p:nvPicPr>
          <p:cNvPr id="2051" name="Picture 3" descr="C:\Users\WWW\Desktop\6a35625c-b413-42e2-9047-15f45cffed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836712"/>
            <a:ext cx="5328592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1"/>
            <a:ext cx="8712968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FFFF00"/>
                </a:solidFill>
              </a:rPr>
              <a:t>Актуальность:</a:t>
            </a:r>
            <a:r>
              <a:rPr lang="ru-RU" sz="2200" dirty="0" smtClean="0"/>
              <a:t> </a:t>
            </a:r>
            <a:r>
              <a:rPr lang="ru-RU" sz="2000" dirty="0" smtClean="0"/>
              <a:t>В наш не простой век, когда вопросы экологии значимы, как не когда, проблема экологического воспитания подрастающего поколения является одной из наиболее актуальных.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 В ходе анализа образовательной деятельности выявилось, что у детей недостаточно развиты знания о птицах родного края. У детей недостаточно развито чувство заботы о птицах.  Реализация проекта «Синица» позволит расширить и углубить знания детей об этой птице, послужит формированию бережного отношения к птицам, осознанию того, что необходимо ухаживать за пернатыми в самое трудное для них время года. В совместной работе с родителями мы должны повышать экологическое сознание ребёнка, стимулируя его интерес к помощи пернатым друзьям, тем самым побуждая чувства ребёнка. Очень важно, чтобы ребёнок мог оценить поведение человека в природе, высказать своё суждение по этой проблеме.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FFFF00"/>
              </a:solidFill>
            </a:endParaRPr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Цель проекта</a:t>
            </a:r>
            <a:r>
              <a:rPr lang="ru-RU" dirty="0" smtClean="0"/>
              <a:t>: </a:t>
            </a:r>
            <a:r>
              <a:rPr lang="ru-RU" sz="2800" dirty="0" smtClean="0"/>
              <a:t>расширить знания детей о синице, ее образе жизни. </a:t>
            </a:r>
          </a:p>
          <a:p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Задачи проекта</a:t>
            </a:r>
            <a:r>
              <a:rPr lang="ru-RU" sz="2800" dirty="0" smtClean="0"/>
              <a:t>: - уточнить представления детей о синице, условиях её обитания, роли человека в ее жизни, изучить внешние признаки птицы. - развивать   наблюдательность, познавательную активность детей. - воспитать бережное отношение к пернатым друзьям, приучать детей заботиться о птицах ближайшего окружения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Основные формы реализации проекта</a:t>
            </a:r>
            <a:r>
              <a:rPr lang="ru-RU" sz="1600" dirty="0" smtClean="0">
                <a:solidFill>
                  <a:srgbClr val="FFFF00"/>
                </a:solidFill>
              </a:rPr>
              <a:t>: 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Игровая</a:t>
            </a:r>
            <a:r>
              <a:rPr lang="ru-RU" sz="1600" dirty="0" smtClean="0"/>
              <a:t>: </a:t>
            </a:r>
            <a:r>
              <a:rPr lang="ru-RU" sz="1600" dirty="0" err="1" smtClean="0">
                <a:solidFill>
                  <a:srgbClr val="92D050"/>
                </a:solidFill>
              </a:rPr>
              <a:t>д</a:t>
            </a:r>
            <a:r>
              <a:rPr lang="ru-RU" sz="1600" dirty="0" smtClean="0">
                <a:solidFill>
                  <a:srgbClr val="92D050"/>
                </a:solidFill>
              </a:rPr>
              <a:t>/и «Собери синичку», </a:t>
            </a:r>
            <a:r>
              <a:rPr lang="ru-RU" sz="1600" dirty="0" err="1" smtClean="0">
                <a:solidFill>
                  <a:srgbClr val="92D050"/>
                </a:solidFill>
              </a:rPr>
              <a:t>п</a:t>
            </a:r>
            <a:r>
              <a:rPr lang="ru-RU" sz="1600" dirty="0" smtClean="0">
                <a:solidFill>
                  <a:srgbClr val="92D050"/>
                </a:solidFill>
              </a:rPr>
              <a:t>/и «Воробышки и автомобиль», Д/и «Какой птички не стало», </a:t>
            </a:r>
            <a:r>
              <a:rPr lang="ru-RU" sz="1600" dirty="0" err="1" smtClean="0">
                <a:solidFill>
                  <a:srgbClr val="92D050"/>
                </a:solidFill>
              </a:rPr>
              <a:t>п</a:t>
            </a:r>
            <a:r>
              <a:rPr lang="ru-RU" sz="1600" dirty="0" smtClean="0">
                <a:solidFill>
                  <a:srgbClr val="92D050"/>
                </a:solidFill>
              </a:rPr>
              <a:t>/и «Птички и птенчики», </a:t>
            </a:r>
            <a:r>
              <a:rPr lang="ru-RU" sz="1600" dirty="0" err="1" smtClean="0">
                <a:solidFill>
                  <a:srgbClr val="92D050"/>
                </a:solidFill>
              </a:rPr>
              <a:t>п</a:t>
            </a:r>
            <a:r>
              <a:rPr lang="ru-RU" sz="1600" dirty="0" smtClean="0">
                <a:solidFill>
                  <a:srgbClr val="92D050"/>
                </a:solidFill>
              </a:rPr>
              <a:t>/и «Шустрая синица», </a:t>
            </a:r>
            <a:r>
              <a:rPr lang="ru-RU" sz="1600" dirty="0" err="1" smtClean="0">
                <a:solidFill>
                  <a:srgbClr val="92D050"/>
                </a:solidFill>
              </a:rPr>
              <a:t>п</a:t>
            </a:r>
            <a:r>
              <a:rPr lang="ru-RU" sz="1600" dirty="0" smtClean="0">
                <a:solidFill>
                  <a:srgbClr val="92D050"/>
                </a:solidFill>
              </a:rPr>
              <a:t>/и «Синички и кот», </a:t>
            </a:r>
            <a:r>
              <a:rPr lang="ru-RU" sz="1600" dirty="0" err="1" smtClean="0">
                <a:solidFill>
                  <a:srgbClr val="92D050"/>
                </a:solidFill>
              </a:rPr>
              <a:t>д</a:t>
            </a:r>
            <a:r>
              <a:rPr lang="ru-RU" sz="1600" dirty="0" smtClean="0">
                <a:solidFill>
                  <a:srgbClr val="92D050"/>
                </a:solidFill>
              </a:rPr>
              <a:t>/и «Угадай по описанию», </a:t>
            </a:r>
            <a:r>
              <a:rPr lang="ru-RU" sz="1600" dirty="0" err="1" smtClean="0">
                <a:solidFill>
                  <a:srgbClr val="92D050"/>
                </a:solidFill>
              </a:rPr>
              <a:t>п</a:t>
            </a:r>
            <a:r>
              <a:rPr lang="ru-RU" sz="1600" dirty="0" smtClean="0">
                <a:solidFill>
                  <a:srgbClr val="92D050"/>
                </a:solidFill>
              </a:rPr>
              <a:t>/и «Синички и кот», настольно- печатная игра Лото «Птицы». 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Познавательная</a:t>
            </a:r>
            <a:r>
              <a:rPr lang="ru-RU" sz="1600" dirty="0" smtClean="0"/>
              <a:t>: Беседа: «Какую птичку я увидел по дороге в детский сад», НОД: ФЦКМ «Птица-синица», разучивание поговорок, беседа: «Синица сторож и санитар», заучивание стихотворения «Синица», беседа: «Чем питаются птицы летом», компьютерная презентация: «Птичка-синичка».</a:t>
            </a:r>
          </a:p>
          <a:p>
            <a:r>
              <a:rPr lang="ru-RU" sz="1600" dirty="0" smtClean="0"/>
              <a:t>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Продуктивная</a:t>
            </a:r>
            <a:r>
              <a:rPr lang="ru-RU" sz="1600" dirty="0" smtClean="0"/>
              <a:t>: Х.Э.Р.(рисование) НОД «Волшебный птичий хоровод», НОД(аппликация) «Синички-невелички», творческая мастерская :лепка « Птички на дереве». 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Чтение художественной литературы</a:t>
            </a:r>
            <a:r>
              <a:rPr lang="ru-RU" sz="1600" dirty="0" smtClean="0"/>
              <a:t>: Е. Пермяк «Про торопливую куницу и терпеливую синицу». 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Работа с родителями</a:t>
            </a:r>
            <a:r>
              <a:rPr lang="ru-RU" sz="1600" dirty="0" smtClean="0"/>
              <a:t>: Знакомство родителей с темой проекта, изготовление атрибутов к подвижной игре «Синички и кот», оформление книги «Вот какая птичка синичка».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>
              <a:solidFill>
                <a:srgbClr val="FFFF00"/>
              </a:solidFill>
            </a:endParaRPr>
          </a:p>
          <a:p>
            <a:endParaRPr lang="ru-RU" sz="4400" dirty="0" smtClean="0">
              <a:solidFill>
                <a:srgbClr val="FFFF00"/>
              </a:solidFill>
            </a:endParaRPr>
          </a:p>
          <a:p>
            <a:r>
              <a:rPr lang="ru-RU" sz="4400" dirty="0" smtClean="0">
                <a:solidFill>
                  <a:srgbClr val="FFFF00"/>
                </a:solidFill>
              </a:rPr>
              <a:t>Обеспечение</a:t>
            </a:r>
            <a:r>
              <a:rPr lang="ru-RU" sz="4400" dirty="0" smtClean="0"/>
              <a:t>:</a:t>
            </a:r>
            <a:r>
              <a:rPr lang="ru-RU" sz="2800" dirty="0" smtClean="0"/>
              <a:t> </a:t>
            </a:r>
            <a:r>
              <a:rPr lang="ru-RU" sz="4000" dirty="0" smtClean="0"/>
              <a:t>учебно-методическое. Продукт проектной деятельности: книга о синице «Вот какая птичка синичка», презентация. Презентация проекта: компьютерная презентация.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Этапы реализации проекта «Синица». </a:t>
            </a:r>
          </a:p>
          <a:p>
            <a:endParaRPr lang="ru-RU" dirty="0" smtClean="0"/>
          </a:p>
          <a:p>
            <a:r>
              <a:rPr lang="ru-RU" sz="3200" dirty="0" smtClean="0">
                <a:solidFill>
                  <a:srgbClr val="92D050"/>
                </a:solidFill>
              </a:rPr>
              <a:t>1.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sz="3200" dirty="0" smtClean="0">
                <a:solidFill>
                  <a:srgbClr val="92D050"/>
                </a:solidFill>
              </a:rPr>
              <a:t>Подготовительный этап. - определение цели и задач проекта, -анализ бесед с детьми среднего дошкольного возраста о птицах нашего города, -анкетирование родителей «Каких птиц нашего города вы знаете?» - разработка перспективного плана работы, - изучение познавательной, художественной и методической литературы.</a:t>
            </a:r>
            <a:endParaRPr lang="ru-RU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92D050"/>
              </a:solidFill>
            </a:endParaRPr>
          </a:p>
          <a:p>
            <a:r>
              <a:rPr lang="ru-RU" sz="2800" dirty="0" smtClean="0">
                <a:solidFill>
                  <a:srgbClr val="92D050"/>
                </a:solidFill>
              </a:rPr>
              <a:t>2. Основной этап. -составление картотеки игр для детей среднего дошкольного возраста про птиц; -разработка конспектов НОД, -организация выставки коллективной книги «Вот какая птичка синичка». -привлечение родителей к помощи в изготовлении атрибутов к </a:t>
            </a:r>
            <a:r>
              <a:rPr lang="ru-RU" sz="2800" dirty="0" err="1" smtClean="0">
                <a:solidFill>
                  <a:srgbClr val="92D050"/>
                </a:solidFill>
              </a:rPr>
              <a:t>п</a:t>
            </a:r>
            <a:r>
              <a:rPr lang="ru-RU" sz="2800" dirty="0" smtClean="0">
                <a:solidFill>
                  <a:srgbClr val="92D050"/>
                </a:solidFill>
              </a:rPr>
              <a:t>/игре «Синички и кот», -создание презентации «Птичка – Синичка» -создание групповой книги «Вот какая птичка синичка» совместно с родителями -проведение конкурса чтецов среди детей средних групп. - подбор художественной литературы для чтения и стихов для заучивания.</a:t>
            </a:r>
            <a:endParaRPr lang="ru-RU" sz="2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Аппликация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WWW\Desktop\8434704e-5ae0-4636-bcfe-2526b0a47c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12776"/>
            <a:ext cx="4038600" cy="2160240"/>
          </a:xfrm>
          <a:prstGeom prst="rect">
            <a:avLst/>
          </a:prstGeom>
          <a:noFill/>
        </p:spPr>
      </p:pic>
      <p:pic>
        <p:nvPicPr>
          <p:cNvPr id="1027" name="Picture 3" descr="C:\Users\WWW\Desktop\de66f617-1d02-4cb2-aa3c-816e8e32cba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12776"/>
            <a:ext cx="4495800" cy="2304256"/>
          </a:xfrm>
          <a:prstGeom prst="rect">
            <a:avLst/>
          </a:prstGeom>
          <a:noFill/>
        </p:spPr>
      </p:pic>
      <p:pic>
        <p:nvPicPr>
          <p:cNvPr id="1028" name="Picture 4" descr="C:\Users\WWW\Desktop\9f4b978d-72e9-4aeb-97c6-b03298dcd38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3995936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WWW\Desktop\1e7dfb39-0dc3-42de-b64d-08838d2d4eb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645024"/>
            <a:ext cx="4932040" cy="3212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WWW\Desktop\24fd14a0-2b4d-48f7-988e-40ab6eb205c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708920"/>
            <a:ext cx="316835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Игры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WWW\Desktop\0f67af42-d826-4ece-b934-e08fb65540c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419872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WWW\Desktop\be153f7e-fceb-4d64-98a3-5de7d7e8a29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980729"/>
            <a:ext cx="3563888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WWW\Desktop\86b6e121-5971-47ff-9bed-b5670eea61c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268760"/>
            <a:ext cx="3816424" cy="4680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WWW\Desktop\1ff91cf1-800f-4cd1-ac74-d7d420d268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789040"/>
            <a:ext cx="3635896" cy="306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WWW\Desktop\5fd2a031-f278-477c-960a-2a8341b951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33056"/>
            <a:ext cx="3563888" cy="29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</TotalTime>
  <Words>694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Проект «Синица»</vt:lpstr>
      <vt:lpstr>Слайд 2</vt:lpstr>
      <vt:lpstr>Слайд 3</vt:lpstr>
      <vt:lpstr>Слайд 4</vt:lpstr>
      <vt:lpstr>Слайд 5</vt:lpstr>
      <vt:lpstr>Слайд 6</vt:lpstr>
      <vt:lpstr>Слайд 7</vt:lpstr>
      <vt:lpstr>Аппликация</vt:lpstr>
      <vt:lpstr> Игры </vt:lpstr>
      <vt:lpstr>Работы родителей</vt:lpstr>
      <vt:lpstr>Коллективная работа </vt:lpstr>
      <vt:lpstr>Просмотр мультфильма </vt:lpstr>
      <vt:lpstr>Перспективный план работы над проектом </vt:lpstr>
      <vt:lpstr>Слайд 14</vt:lpstr>
      <vt:lpstr>Берегите птиц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Синица»</dc:title>
  <dc:creator>WWW</dc:creator>
  <cp:lastModifiedBy>WWW</cp:lastModifiedBy>
  <cp:revision>23</cp:revision>
  <dcterms:created xsi:type="dcterms:W3CDTF">2019-11-13T08:31:58Z</dcterms:created>
  <dcterms:modified xsi:type="dcterms:W3CDTF">2019-11-17T12:45:05Z</dcterms:modified>
</cp:coreProperties>
</file>