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4" r:id="rId4"/>
    <p:sldId id="260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5B74D3D-91E7-46A8-A306-C1D1FE79531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7839E9D-5F45-4E3F-AB54-96A366B90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4D3D-91E7-46A8-A306-C1D1FE79531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9E9D-5F45-4E3F-AB54-96A366B90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4D3D-91E7-46A8-A306-C1D1FE79531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9E9D-5F45-4E3F-AB54-96A366B90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5B74D3D-91E7-46A8-A306-C1D1FE79531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7839E9D-5F45-4E3F-AB54-96A366B90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5B74D3D-91E7-46A8-A306-C1D1FE79531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7839E9D-5F45-4E3F-AB54-96A366B90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4D3D-91E7-46A8-A306-C1D1FE79531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9E9D-5F45-4E3F-AB54-96A366B90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4D3D-91E7-46A8-A306-C1D1FE79531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9E9D-5F45-4E3F-AB54-96A366B90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5B74D3D-91E7-46A8-A306-C1D1FE79531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839E9D-5F45-4E3F-AB54-96A366B90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4D3D-91E7-46A8-A306-C1D1FE79531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9E9D-5F45-4E3F-AB54-96A366B90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5B74D3D-91E7-46A8-A306-C1D1FE79531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7839E9D-5F45-4E3F-AB54-96A366B90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5B74D3D-91E7-46A8-A306-C1D1FE79531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839E9D-5F45-4E3F-AB54-96A366B90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5B74D3D-91E7-46A8-A306-C1D1FE79531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7839E9D-5F45-4E3F-AB54-96A366B90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9"/>
            <a:ext cx="64624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</a:t>
            </a:r>
            <a:r>
              <a:rPr lang="ru-RU" dirty="0" err="1" smtClean="0"/>
              <a:t>Презентаци</a:t>
            </a:r>
            <a:r>
              <a:rPr lang="ru-RU" dirty="0" smtClean="0"/>
              <a:t> </a:t>
            </a:r>
            <a:r>
              <a:rPr lang="ru-RU" dirty="0" err="1"/>
              <a:t>ирон</a:t>
            </a:r>
            <a:r>
              <a:rPr lang="ru-RU" dirty="0"/>
              <a:t> </a:t>
            </a:r>
            <a:r>
              <a:rPr lang="ru-RU" dirty="0" err="1"/>
              <a:t>æвзаджы</a:t>
            </a:r>
            <a:r>
              <a:rPr lang="ru-RU" dirty="0"/>
              <a:t> </a:t>
            </a:r>
            <a:r>
              <a:rPr lang="ru-RU" dirty="0" err="1"/>
              <a:t>урокмæ</a:t>
            </a:r>
            <a:r>
              <a:rPr lang="ru-RU" dirty="0"/>
              <a:t> 5-æм </a:t>
            </a:r>
            <a:r>
              <a:rPr lang="ru-RU" dirty="0" err="1" smtClean="0"/>
              <a:t>къласы</a:t>
            </a:r>
            <a:endParaRPr lang="ru-RU" dirty="0" smtClean="0"/>
          </a:p>
          <a:p>
            <a:endParaRPr lang="ru-RU" dirty="0"/>
          </a:p>
          <a:p>
            <a:r>
              <a:rPr lang="ru-RU" b="1" dirty="0" err="1" smtClean="0"/>
              <a:t>Урочы</a:t>
            </a:r>
            <a:r>
              <a:rPr lang="ru-RU" b="1" dirty="0" smtClean="0"/>
              <a:t> </a:t>
            </a:r>
            <a:r>
              <a:rPr lang="ru-RU" b="1" dirty="0" err="1"/>
              <a:t>темæ</a:t>
            </a:r>
            <a:r>
              <a:rPr lang="ru-RU" b="1" dirty="0"/>
              <a:t>: </a:t>
            </a:r>
            <a:r>
              <a:rPr lang="ru-RU" sz="2400" b="1" dirty="0"/>
              <a:t>«</a:t>
            </a:r>
            <a:r>
              <a:rPr lang="ru-RU" sz="2400" b="1" dirty="0" err="1"/>
              <a:t>Нæ</a:t>
            </a:r>
            <a:r>
              <a:rPr lang="ru-RU" sz="2400" b="1" dirty="0"/>
              <a:t> </a:t>
            </a:r>
            <a:r>
              <a:rPr lang="ru-RU" sz="2400" b="1" dirty="0" err="1"/>
              <a:t>чысыл</a:t>
            </a:r>
            <a:r>
              <a:rPr lang="ru-RU" sz="2400" b="1" dirty="0"/>
              <a:t> </a:t>
            </a:r>
            <a:r>
              <a:rPr lang="ru-RU" sz="2400" b="1" dirty="0" err="1"/>
              <a:t>хæлæрттæ</a:t>
            </a:r>
            <a:r>
              <a:rPr lang="ru-RU" sz="2400" b="1" dirty="0"/>
              <a:t>» </a:t>
            </a:r>
            <a:endParaRPr lang="ru-RU" sz="2400" b="1" dirty="0" smtClean="0"/>
          </a:p>
          <a:p>
            <a:endParaRPr lang="ru-RU" sz="2400" dirty="0"/>
          </a:p>
          <a:p>
            <a:r>
              <a:rPr lang="ru-RU" b="1" dirty="0" err="1"/>
              <a:t>Грамматикон</a:t>
            </a:r>
            <a:r>
              <a:rPr lang="ru-RU" b="1" dirty="0"/>
              <a:t> </a:t>
            </a:r>
            <a:r>
              <a:rPr lang="ru-RU" b="1" dirty="0" err="1"/>
              <a:t>темæ</a:t>
            </a:r>
            <a:r>
              <a:rPr lang="ru-RU" b="1" dirty="0"/>
              <a:t>: </a:t>
            </a:r>
            <a:r>
              <a:rPr lang="ru-RU" sz="2400" b="1" dirty="0"/>
              <a:t>«</a:t>
            </a:r>
            <a:r>
              <a:rPr lang="ru-RU" sz="2400" b="1" dirty="0" err="1"/>
              <a:t>Миногон</a:t>
            </a:r>
            <a:r>
              <a:rPr lang="ru-RU" sz="2400" b="1" dirty="0" smtClean="0"/>
              <a:t>»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err="1" smtClean="0"/>
              <a:t>Бацæттæ</a:t>
            </a:r>
            <a:r>
              <a:rPr lang="ru-RU" b="1" dirty="0" smtClean="0"/>
              <a:t> </a:t>
            </a:r>
            <a:r>
              <a:rPr lang="ru-RU" b="1" dirty="0" err="1"/>
              <a:t>кодта</a:t>
            </a:r>
            <a:r>
              <a:rPr lang="ru-RU" b="1" dirty="0"/>
              <a:t> </a:t>
            </a:r>
            <a:r>
              <a:rPr lang="ru-RU" b="1" dirty="0" err="1"/>
              <a:t>ирон</a:t>
            </a:r>
            <a:r>
              <a:rPr lang="ru-RU" b="1" dirty="0"/>
              <a:t> </a:t>
            </a:r>
            <a:r>
              <a:rPr lang="ru-RU" b="1" dirty="0" err="1" smtClean="0"/>
              <a:t>æвзаг</a:t>
            </a:r>
            <a:endParaRPr lang="ru-RU" b="1" dirty="0" smtClean="0"/>
          </a:p>
          <a:p>
            <a:r>
              <a:rPr lang="ru-RU" b="1" dirty="0" err="1" smtClean="0"/>
              <a:t>æмæ</a:t>
            </a:r>
            <a:r>
              <a:rPr lang="ru-RU" b="1" dirty="0" smtClean="0"/>
              <a:t> </a:t>
            </a:r>
            <a:r>
              <a:rPr lang="ru-RU" b="1" dirty="0" err="1"/>
              <a:t>литературæйы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err="1" smtClean="0"/>
              <a:t>ахуыргæнæг</a:t>
            </a:r>
            <a:endParaRPr lang="ru-RU" dirty="0"/>
          </a:p>
          <a:p>
            <a:r>
              <a:rPr lang="ru-RU" b="1" dirty="0" err="1"/>
              <a:t>Уалыты</a:t>
            </a:r>
            <a:r>
              <a:rPr lang="ru-RU" b="1" dirty="0"/>
              <a:t> О. А.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pic>
        <p:nvPicPr>
          <p:cNvPr id="1026" name="Picture 2" descr="C:\Users\555\Desktop\img1_1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627" y="2420888"/>
            <a:ext cx="4387592" cy="387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20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45365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1.Хъæды </a:t>
            </a:r>
            <a:r>
              <a:rPr lang="ru-RU" b="1" i="1" dirty="0" err="1"/>
              <a:t>иу</a:t>
            </a:r>
            <a:r>
              <a:rPr lang="ru-RU" b="1" i="1" dirty="0"/>
              <a:t> </a:t>
            </a:r>
            <a:r>
              <a:rPr lang="ru-RU" b="1" i="1" dirty="0" err="1"/>
              <a:t>хатт</a:t>
            </a:r>
            <a:r>
              <a:rPr lang="ru-RU" b="1" i="1" dirty="0"/>
              <a:t> </a:t>
            </a:r>
            <a:r>
              <a:rPr lang="ru-RU" b="1" i="1" dirty="0" err="1"/>
              <a:t>чи</a:t>
            </a:r>
            <a:r>
              <a:rPr lang="ru-RU" b="1" i="1" dirty="0"/>
              <a:t> </a:t>
            </a:r>
            <a:r>
              <a:rPr lang="ru-RU" b="1" i="1" dirty="0" err="1"/>
              <a:t>уыд</a:t>
            </a:r>
            <a:r>
              <a:rPr lang="ru-RU" b="1" i="1" dirty="0"/>
              <a:t>, </a:t>
            </a:r>
            <a:r>
              <a:rPr lang="ru-RU" b="1" i="1" dirty="0" err="1"/>
              <a:t>уый</a:t>
            </a:r>
            <a:r>
              <a:rPr lang="ru-RU" b="1" i="1" dirty="0"/>
              <a:t>, </a:t>
            </a:r>
            <a:r>
              <a:rPr lang="ru-RU" b="1" i="1" dirty="0" err="1" smtClean="0"/>
              <a:t>æнæмæнгæй</a:t>
            </a:r>
            <a:r>
              <a:rPr lang="ru-RU" b="1" i="1" dirty="0"/>
              <a:t>, </a:t>
            </a:r>
            <a:r>
              <a:rPr lang="ru-RU" b="1" i="1" dirty="0" err="1"/>
              <a:t>фехъуыстаид</a:t>
            </a:r>
            <a:r>
              <a:rPr lang="ru-RU" b="1" i="1" dirty="0"/>
              <a:t> </a:t>
            </a:r>
            <a:r>
              <a:rPr lang="ru-RU" b="1" i="1" dirty="0" err="1"/>
              <a:t>къуырцц-къуырцц</a:t>
            </a:r>
            <a:r>
              <a:rPr lang="ru-RU" b="1" i="1" dirty="0"/>
              <a:t>. </a:t>
            </a:r>
            <a:r>
              <a:rPr lang="ru-RU" b="1" i="1" dirty="0" err="1"/>
              <a:t>Уый</a:t>
            </a:r>
            <a:r>
              <a:rPr lang="ru-RU" b="1" i="1" dirty="0"/>
              <a:t> у </a:t>
            </a:r>
            <a:r>
              <a:rPr lang="ru-RU" b="1" i="1" dirty="0" err="1"/>
              <a:t>хъæдхой</a:t>
            </a:r>
            <a:r>
              <a:rPr lang="ru-RU" b="1" i="1" dirty="0"/>
              <a:t>. </a:t>
            </a:r>
            <a:r>
              <a:rPr lang="ru-RU" b="1" i="1" dirty="0" err="1"/>
              <a:t>Базыртимæ</a:t>
            </a:r>
            <a:r>
              <a:rPr lang="ru-RU" b="1" i="1" dirty="0"/>
              <a:t> </a:t>
            </a:r>
            <a:r>
              <a:rPr lang="ru-RU" b="1" i="1" dirty="0" err="1"/>
              <a:t>маргъ</a:t>
            </a:r>
            <a:r>
              <a:rPr lang="ru-RU" b="1" i="1" dirty="0"/>
              <a:t>. </a:t>
            </a:r>
            <a:r>
              <a:rPr lang="ru-RU" b="1" i="1" dirty="0" err="1"/>
              <a:t>Ацы</a:t>
            </a:r>
            <a:r>
              <a:rPr lang="ru-RU" b="1" i="1" dirty="0"/>
              <a:t> </a:t>
            </a:r>
            <a:r>
              <a:rPr lang="ru-RU" b="1" i="1" dirty="0" err="1"/>
              <a:t>маргъæн</a:t>
            </a:r>
            <a:r>
              <a:rPr lang="ru-RU" b="1" i="1" dirty="0"/>
              <a:t> </a:t>
            </a:r>
            <a:r>
              <a:rPr lang="ru-RU" b="1" i="1" dirty="0" err="1"/>
              <a:t>ис</a:t>
            </a:r>
            <a:r>
              <a:rPr lang="ru-RU" b="1" i="1" dirty="0"/>
              <a:t> </a:t>
            </a:r>
            <a:r>
              <a:rPr lang="ru-RU" b="1" i="1" dirty="0" err="1"/>
              <a:t>бырынкъ</a:t>
            </a:r>
            <a:r>
              <a:rPr lang="ru-RU" b="1" i="1" dirty="0"/>
              <a:t>. </a:t>
            </a:r>
            <a:r>
              <a:rPr lang="ru-RU" b="1" i="1" dirty="0" err="1"/>
              <a:t>Хъæдхой</a:t>
            </a:r>
            <a:r>
              <a:rPr lang="ru-RU" b="1" i="1" dirty="0"/>
              <a:t> </a:t>
            </a:r>
            <a:r>
              <a:rPr lang="ru-RU" b="1" i="1" dirty="0" err="1"/>
              <a:t>фылдæр</a:t>
            </a:r>
            <a:r>
              <a:rPr lang="ru-RU" b="1" i="1" dirty="0"/>
              <a:t> </a:t>
            </a:r>
            <a:r>
              <a:rPr lang="ru-RU" b="1" i="1" dirty="0" err="1"/>
              <a:t>рæстæг</a:t>
            </a:r>
            <a:r>
              <a:rPr lang="ru-RU" b="1" i="1" dirty="0"/>
              <a:t> </a:t>
            </a:r>
            <a:r>
              <a:rPr lang="ru-RU" b="1" i="1" dirty="0" err="1"/>
              <a:t>агуры</a:t>
            </a:r>
            <a:r>
              <a:rPr lang="ru-RU" b="1" i="1" dirty="0"/>
              <a:t> </a:t>
            </a:r>
            <a:r>
              <a:rPr lang="ru-RU" b="1" i="1" dirty="0" err="1"/>
              <a:t>зулчъытæ</a:t>
            </a:r>
            <a:r>
              <a:rPr lang="ru-RU" b="1" i="1" dirty="0"/>
              <a:t>. </a:t>
            </a:r>
            <a:r>
              <a:rPr lang="ru-RU" b="1" i="1" dirty="0" err="1"/>
              <a:t>Уый</a:t>
            </a:r>
            <a:r>
              <a:rPr lang="ru-RU" b="1" i="1" dirty="0"/>
              <a:t> </a:t>
            </a:r>
            <a:r>
              <a:rPr lang="ru-RU" b="1" i="1" dirty="0" err="1"/>
              <a:t>хос</a:t>
            </a:r>
            <a:r>
              <a:rPr lang="ru-RU" b="1" i="1" dirty="0"/>
              <a:t> </a:t>
            </a:r>
            <a:r>
              <a:rPr lang="ru-RU" b="1" i="1" dirty="0" err="1"/>
              <a:t>кæны</a:t>
            </a:r>
            <a:r>
              <a:rPr lang="ru-RU" b="1" i="1" dirty="0"/>
              <a:t> </a:t>
            </a:r>
            <a:r>
              <a:rPr lang="ru-RU" b="1" i="1" dirty="0" err="1"/>
              <a:t>бæлæсты</a:t>
            </a:r>
            <a:r>
              <a:rPr lang="ru-RU" b="1" i="1" dirty="0"/>
              <a:t>. </a:t>
            </a:r>
            <a:r>
              <a:rPr lang="ru-RU" b="1" i="1" dirty="0" err="1"/>
              <a:t>Æмæ</a:t>
            </a:r>
            <a:r>
              <a:rPr lang="ru-RU" b="1" i="1" dirty="0"/>
              <a:t> </a:t>
            </a:r>
            <a:r>
              <a:rPr lang="ru-RU" b="1" i="1" dirty="0" err="1"/>
              <a:t>йæ</a:t>
            </a:r>
            <a:r>
              <a:rPr lang="ru-RU" b="1" i="1" dirty="0"/>
              <a:t> </a:t>
            </a:r>
            <a:r>
              <a:rPr lang="ru-RU" b="1" i="1" dirty="0" err="1"/>
              <a:t>хонынц</a:t>
            </a:r>
            <a:r>
              <a:rPr lang="ru-RU" b="1" i="1" dirty="0"/>
              <a:t>  «</a:t>
            </a:r>
            <a:r>
              <a:rPr lang="ru-RU" b="1" i="1" dirty="0" err="1"/>
              <a:t>дохтыр</a:t>
            </a:r>
            <a:r>
              <a:rPr lang="ru-RU" b="1" i="1" dirty="0"/>
              <a:t>».</a:t>
            </a:r>
          </a:p>
          <a:p>
            <a:r>
              <a:rPr lang="ru-RU" b="1" i="1" dirty="0"/>
              <a:t> </a:t>
            </a:r>
          </a:p>
          <a:p>
            <a:r>
              <a:rPr lang="ru-RU" b="1" i="1" dirty="0"/>
              <a:t>   2.Хъæды </a:t>
            </a:r>
            <a:r>
              <a:rPr lang="ru-RU" b="1" i="1" dirty="0" err="1"/>
              <a:t>иу</a:t>
            </a:r>
            <a:r>
              <a:rPr lang="ru-RU" b="1" i="1" dirty="0"/>
              <a:t> </a:t>
            </a:r>
            <a:r>
              <a:rPr lang="ru-RU" b="1" i="1" dirty="0" err="1"/>
              <a:t>хатт</a:t>
            </a:r>
            <a:r>
              <a:rPr lang="ru-RU" b="1" i="1" dirty="0"/>
              <a:t> </a:t>
            </a:r>
            <a:r>
              <a:rPr lang="ru-RU" b="1" i="1" dirty="0" err="1"/>
              <a:t>чи</a:t>
            </a:r>
            <a:r>
              <a:rPr lang="ru-RU" b="1" i="1" dirty="0"/>
              <a:t> </a:t>
            </a:r>
            <a:r>
              <a:rPr lang="ru-RU" b="1" i="1" dirty="0" err="1"/>
              <a:t>уыд</a:t>
            </a:r>
            <a:r>
              <a:rPr lang="ru-RU" b="1" i="1" dirty="0"/>
              <a:t>, </a:t>
            </a:r>
            <a:r>
              <a:rPr lang="ru-RU" b="1" i="1" dirty="0" err="1"/>
              <a:t>уый</a:t>
            </a:r>
            <a:r>
              <a:rPr lang="ru-RU" b="1" i="1" dirty="0"/>
              <a:t>, </a:t>
            </a:r>
            <a:r>
              <a:rPr lang="ru-RU" b="1" i="1" dirty="0" err="1"/>
              <a:t>æнæмææнгæй</a:t>
            </a:r>
            <a:r>
              <a:rPr lang="ru-RU" b="1" i="1" dirty="0"/>
              <a:t>, </a:t>
            </a:r>
            <a:r>
              <a:rPr lang="ru-RU" b="1" i="1" dirty="0" err="1"/>
              <a:t>фехъуыстаид</a:t>
            </a:r>
            <a:r>
              <a:rPr lang="ru-RU" b="1" i="1" dirty="0"/>
              <a:t> </a:t>
            </a:r>
            <a:r>
              <a:rPr lang="ru-RU" b="1" i="1" dirty="0" err="1"/>
              <a:t>иугæндзон</a:t>
            </a:r>
            <a:r>
              <a:rPr lang="ru-RU" b="1" i="1" dirty="0"/>
              <a:t> </a:t>
            </a:r>
            <a:r>
              <a:rPr lang="ru-RU" b="1" i="1" dirty="0" err="1"/>
              <a:t>хъæрасæст</a:t>
            </a:r>
            <a:r>
              <a:rPr lang="ru-RU" b="1" i="1" dirty="0"/>
              <a:t>  </a:t>
            </a:r>
            <a:r>
              <a:rPr lang="ru-RU" b="1" i="1" dirty="0" err="1"/>
              <a:t>къуырцц-къуырцц</a:t>
            </a:r>
            <a:r>
              <a:rPr lang="ru-RU" b="1" i="1" dirty="0"/>
              <a:t>. </a:t>
            </a:r>
            <a:r>
              <a:rPr lang="ru-RU" b="1" i="1" dirty="0" err="1"/>
              <a:t>Уый</a:t>
            </a:r>
            <a:r>
              <a:rPr lang="ru-RU" b="1" i="1" dirty="0"/>
              <a:t> у </a:t>
            </a:r>
            <a:r>
              <a:rPr lang="ru-RU" b="1" i="1" dirty="0" err="1"/>
              <a:t>хъæдхой.Рæсугъд</a:t>
            </a:r>
            <a:r>
              <a:rPr lang="ru-RU" b="1" i="1" dirty="0"/>
              <a:t> </a:t>
            </a:r>
            <a:r>
              <a:rPr lang="ru-RU" b="1" i="1" dirty="0" err="1"/>
              <a:t>сырх</a:t>
            </a:r>
            <a:r>
              <a:rPr lang="ru-RU" b="1" i="1" dirty="0"/>
              <a:t>  </a:t>
            </a:r>
            <a:r>
              <a:rPr lang="ru-RU" b="1" i="1" dirty="0" err="1"/>
              <a:t>базыртимæ</a:t>
            </a:r>
            <a:r>
              <a:rPr lang="ru-RU" b="1" i="1" dirty="0"/>
              <a:t> </a:t>
            </a:r>
            <a:r>
              <a:rPr lang="ru-RU" b="1" i="1" dirty="0" err="1"/>
              <a:t>сау</a:t>
            </a:r>
            <a:r>
              <a:rPr lang="ru-RU" b="1" i="1" dirty="0"/>
              <a:t>  </a:t>
            </a:r>
            <a:r>
              <a:rPr lang="ru-RU" b="1" i="1" dirty="0" err="1"/>
              <a:t>маргъ</a:t>
            </a:r>
            <a:r>
              <a:rPr lang="ru-RU" b="1" i="1" dirty="0"/>
              <a:t>. </a:t>
            </a:r>
            <a:r>
              <a:rPr lang="ru-RU" b="1" i="1" dirty="0" err="1"/>
              <a:t>Ацы</a:t>
            </a:r>
            <a:r>
              <a:rPr lang="ru-RU" b="1" i="1" dirty="0"/>
              <a:t> </a:t>
            </a:r>
            <a:r>
              <a:rPr lang="ru-RU" b="1" i="1" dirty="0" err="1"/>
              <a:t>диссаджы</a:t>
            </a:r>
            <a:r>
              <a:rPr lang="ru-RU" b="1" i="1" dirty="0"/>
              <a:t> </a:t>
            </a:r>
            <a:r>
              <a:rPr lang="ru-RU" b="1" i="1" dirty="0" err="1"/>
              <a:t>маргъæн</a:t>
            </a:r>
            <a:r>
              <a:rPr lang="ru-RU" b="1" i="1" dirty="0"/>
              <a:t> </a:t>
            </a:r>
            <a:r>
              <a:rPr lang="ru-RU" b="1" i="1" dirty="0" err="1"/>
              <a:t>ис</a:t>
            </a:r>
            <a:r>
              <a:rPr lang="ru-RU" b="1" i="1" dirty="0"/>
              <a:t> </a:t>
            </a:r>
            <a:r>
              <a:rPr lang="ru-RU" b="1" i="1" dirty="0" err="1"/>
              <a:t>фидар</a:t>
            </a:r>
            <a:r>
              <a:rPr lang="ru-RU" b="1" i="1" dirty="0"/>
              <a:t> </a:t>
            </a:r>
            <a:r>
              <a:rPr lang="ru-RU" b="1" i="1" dirty="0" err="1"/>
              <a:t>даргъ</a:t>
            </a:r>
            <a:r>
              <a:rPr lang="ru-RU" b="1" i="1" dirty="0"/>
              <a:t> </a:t>
            </a:r>
            <a:r>
              <a:rPr lang="ru-RU" b="1" i="1" dirty="0" err="1"/>
              <a:t>раст</a:t>
            </a:r>
            <a:r>
              <a:rPr lang="ru-RU" b="1" i="1" dirty="0"/>
              <a:t> </a:t>
            </a:r>
            <a:r>
              <a:rPr lang="ru-RU" b="1" i="1" dirty="0" err="1"/>
              <a:t>бырынкъ</a:t>
            </a:r>
            <a:r>
              <a:rPr lang="ru-RU" b="1" i="1" dirty="0"/>
              <a:t>. </a:t>
            </a:r>
            <a:r>
              <a:rPr lang="ru-RU" b="1" i="1" dirty="0" err="1"/>
              <a:t>Хъæдхой</a:t>
            </a:r>
            <a:r>
              <a:rPr lang="ru-RU" b="1" i="1" dirty="0"/>
              <a:t> </a:t>
            </a:r>
            <a:r>
              <a:rPr lang="ru-RU" b="1" i="1" dirty="0" err="1"/>
              <a:t>фылдæр</a:t>
            </a:r>
            <a:r>
              <a:rPr lang="ru-RU" b="1" i="1" dirty="0"/>
              <a:t> </a:t>
            </a:r>
            <a:r>
              <a:rPr lang="ru-RU" b="1" i="1" dirty="0" err="1"/>
              <a:t>рæстæг</a:t>
            </a:r>
            <a:r>
              <a:rPr lang="ru-RU" b="1" i="1" dirty="0"/>
              <a:t> </a:t>
            </a:r>
            <a:r>
              <a:rPr lang="ru-RU" b="1" i="1" dirty="0" err="1"/>
              <a:t>агуры</a:t>
            </a:r>
            <a:r>
              <a:rPr lang="ru-RU" b="1" i="1" dirty="0"/>
              <a:t> </a:t>
            </a:r>
            <a:r>
              <a:rPr lang="ru-RU" b="1" i="1" dirty="0" err="1"/>
              <a:t>зианхæссæг</a:t>
            </a:r>
            <a:r>
              <a:rPr lang="ru-RU" b="1" i="1" dirty="0"/>
              <a:t> </a:t>
            </a:r>
            <a:r>
              <a:rPr lang="ru-RU" b="1" i="1" dirty="0" err="1"/>
              <a:t>зулчъытæ</a:t>
            </a:r>
            <a:r>
              <a:rPr lang="ru-RU" b="1" i="1" dirty="0"/>
              <a:t>. </a:t>
            </a:r>
            <a:r>
              <a:rPr lang="ru-RU" b="1" i="1" dirty="0" err="1"/>
              <a:t>Уый</a:t>
            </a:r>
            <a:r>
              <a:rPr lang="ru-RU" b="1" i="1" dirty="0"/>
              <a:t> </a:t>
            </a:r>
            <a:r>
              <a:rPr lang="ru-RU" b="1" i="1" dirty="0" err="1"/>
              <a:t>хос</a:t>
            </a:r>
            <a:r>
              <a:rPr lang="ru-RU" b="1" i="1" dirty="0"/>
              <a:t> </a:t>
            </a:r>
            <a:r>
              <a:rPr lang="ru-RU" b="1" i="1" dirty="0" err="1"/>
              <a:t>кæны</a:t>
            </a:r>
            <a:r>
              <a:rPr lang="ru-RU" b="1" i="1" dirty="0"/>
              <a:t>  </a:t>
            </a:r>
            <a:r>
              <a:rPr lang="ru-RU" b="1" i="1" dirty="0" err="1"/>
              <a:t>рынчын</a:t>
            </a:r>
            <a:r>
              <a:rPr lang="ru-RU" b="1" i="1" dirty="0"/>
              <a:t> </a:t>
            </a:r>
            <a:r>
              <a:rPr lang="ru-RU" b="1" i="1" dirty="0" err="1"/>
              <a:t>бæлæсты</a:t>
            </a:r>
            <a:r>
              <a:rPr lang="ru-RU" b="1" i="1" dirty="0"/>
              <a:t>. </a:t>
            </a:r>
            <a:r>
              <a:rPr lang="ru-RU" b="1" i="1" dirty="0" err="1"/>
              <a:t>Æмæ</a:t>
            </a:r>
            <a:r>
              <a:rPr lang="ru-RU" b="1" i="1" dirty="0"/>
              <a:t> </a:t>
            </a:r>
            <a:r>
              <a:rPr lang="ru-RU" b="1" i="1" dirty="0" err="1"/>
              <a:t>йæ</a:t>
            </a:r>
            <a:r>
              <a:rPr lang="ru-RU" b="1" i="1" dirty="0"/>
              <a:t> </a:t>
            </a:r>
            <a:r>
              <a:rPr lang="ru-RU" b="1" i="1" dirty="0" err="1"/>
              <a:t>хонынц</a:t>
            </a:r>
            <a:r>
              <a:rPr lang="ru-RU" b="1" i="1" dirty="0"/>
              <a:t>  «</a:t>
            </a:r>
            <a:r>
              <a:rPr lang="ru-RU" b="1" i="1" dirty="0" err="1"/>
              <a:t>хъæды</a:t>
            </a:r>
            <a:r>
              <a:rPr lang="ru-RU" b="1" i="1" dirty="0"/>
              <a:t> </a:t>
            </a:r>
            <a:r>
              <a:rPr lang="ru-RU" b="1" i="1" dirty="0" err="1"/>
              <a:t>гыццыл</a:t>
            </a:r>
            <a:r>
              <a:rPr lang="ru-RU" b="1" i="1" dirty="0"/>
              <a:t> </a:t>
            </a:r>
            <a:r>
              <a:rPr lang="ru-RU" b="1" i="1" dirty="0" err="1"/>
              <a:t>дохтыр</a:t>
            </a:r>
            <a:r>
              <a:rPr lang="ru-RU" b="1" i="1" dirty="0"/>
              <a:t>».</a:t>
            </a:r>
          </a:p>
          <a:p>
            <a:r>
              <a:rPr lang="ru-RU" b="1" i="1" dirty="0"/>
              <a:t> </a:t>
            </a:r>
          </a:p>
        </p:txBody>
      </p:sp>
      <p:pic>
        <p:nvPicPr>
          <p:cNvPr id="2050" name="Picture 2" descr="C:\Users\555\Desktop\cc26bc29cbc2c0c07c093b3ee2044afd--pico-spotted-woodpeck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591" y="188640"/>
            <a:ext cx="358377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6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979067"/>
              </p:ext>
            </p:extLst>
          </p:nvPr>
        </p:nvGraphicFramePr>
        <p:xfrm>
          <a:off x="1691677" y="476669"/>
          <a:ext cx="4968551" cy="2448278"/>
        </p:xfrm>
        <a:graphic>
          <a:graphicData uri="http://schemas.openxmlformats.org/drawingml/2006/table">
            <a:tbl>
              <a:tblPr firstRow="1" firstCol="1" bandRow="1"/>
              <a:tblGrid>
                <a:gridCol w="407910"/>
                <a:gridCol w="407910"/>
                <a:gridCol w="407910"/>
                <a:gridCol w="407910"/>
                <a:gridCol w="407910"/>
                <a:gridCol w="407910"/>
                <a:gridCol w="407910"/>
                <a:gridCol w="407910"/>
                <a:gridCol w="407910"/>
                <a:gridCol w="407910"/>
                <a:gridCol w="407910"/>
                <a:gridCol w="481541"/>
              </a:tblGrid>
              <a:tr h="349754">
                <a:tc rowSpan="7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7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497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7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7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7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7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73313" y="3178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997838"/>
            <a:ext cx="60304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i="1" dirty="0" smtClean="0"/>
              <a:t>1.Цы </a:t>
            </a:r>
            <a:r>
              <a:rPr lang="ru-RU" b="1" i="1" dirty="0" err="1"/>
              <a:t>нысан</a:t>
            </a:r>
            <a:r>
              <a:rPr lang="ru-RU" b="1" i="1" dirty="0"/>
              <a:t> </a:t>
            </a:r>
            <a:r>
              <a:rPr lang="ru-RU" b="1" i="1" dirty="0" err="1"/>
              <a:t>кæны</a:t>
            </a:r>
            <a:r>
              <a:rPr lang="ru-RU" b="1" i="1" dirty="0"/>
              <a:t> </a:t>
            </a:r>
            <a:r>
              <a:rPr lang="ru-RU" b="1" i="1" dirty="0" err="1"/>
              <a:t>номдар</a:t>
            </a:r>
            <a:r>
              <a:rPr lang="ru-RU" b="1" i="1" dirty="0"/>
              <a:t>?</a:t>
            </a:r>
          </a:p>
          <a:p>
            <a:r>
              <a:rPr lang="ru-RU" b="1" i="1" dirty="0"/>
              <a:t>2.Предметы </a:t>
            </a:r>
            <a:r>
              <a:rPr lang="ru-RU" b="1" i="1" dirty="0" err="1"/>
              <a:t>æууæл</a:t>
            </a:r>
            <a:r>
              <a:rPr lang="ru-RU" b="1" i="1" dirty="0"/>
              <a:t>.</a:t>
            </a:r>
          </a:p>
          <a:p>
            <a:r>
              <a:rPr lang="ru-RU" b="1" i="1" dirty="0"/>
              <a:t>3.Номдарты </a:t>
            </a:r>
            <a:r>
              <a:rPr lang="ru-RU" b="1" i="1" dirty="0" err="1"/>
              <a:t>ивынад</a:t>
            </a:r>
            <a:r>
              <a:rPr lang="ru-RU" b="1" i="1" dirty="0"/>
              <a:t> </a:t>
            </a:r>
            <a:r>
              <a:rPr lang="ru-RU" b="1" i="1" dirty="0" err="1"/>
              <a:t>хауæнтæм</a:t>
            </a:r>
            <a:r>
              <a:rPr lang="ru-RU" b="1" i="1" dirty="0"/>
              <a:t> </a:t>
            </a:r>
            <a:r>
              <a:rPr lang="ru-RU" b="1" i="1" dirty="0" err="1"/>
              <a:t>гæсгæ</a:t>
            </a:r>
            <a:r>
              <a:rPr lang="ru-RU" b="1" i="1" dirty="0"/>
              <a:t>.</a:t>
            </a:r>
          </a:p>
          <a:p>
            <a:r>
              <a:rPr lang="ru-RU" b="1" i="1" dirty="0"/>
              <a:t>4.Æвзаджы хай, </a:t>
            </a:r>
            <a:r>
              <a:rPr lang="ru-RU" b="1" i="1" dirty="0" err="1"/>
              <a:t>ахуыр</a:t>
            </a:r>
            <a:r>
              <a:rPr lang="ru-RU" b="1" i="1" dirty="0"/>
              <a:t> </a:t>
            </a:r>
            <a:r>
              <a:rPr lang="ru-RU" b="1" i="1" dirty="0" err="1"/>
              <a:t>кæны</a:t>
            </a:r>
            <a:r>
              <a:rPr lang="ru-RU" b="1" i="1" dirty="0"/>
              <a:t> </a:t>
            </a:r>
            <a:r>
              <a:rPr lang="ru-RU" b="1" i="1" dirty="0" err="1"/>
              <a:t>ныхасы</a:t>
            </a:r>
            <a:r>
              <a:rPr lang="ru-RU" b="1" i="1" dirty="0"/>
              <a:t> </a:t>
            </a:r>
            <a:r>
              <a:rPr lang="ru-RU" b="1" i="1" dirty="0" err="1"/>
              <a:t>хæйттæ</a:t>
            </a:r>
            <a:r>
              <a:rPr lang="ru-RU" b="1" i="1" dirty="0"/>
              <a:t>.</a:t>
            </a:r>
          </a:p>
          <a:p>
            <a:r>
              <a:rPr lang="ru-RU" b="1" i="1" dirty="0"/>
              <a:t>5.Ныхасы </a:t>
            </a:r>
            <a:r>
              <a:rPr lang="ru-RU" b="1" i="1" dirty="0" err="1"/>
              <a:t>хæйттæ</a:t>
            </a:r>
            <a:r>
              <a:rPr lang="ru-RU" b="1" i="1" dirty="0"/>
              <a:t> </a:t>
            </a:r>
            <a:r>
              <a:rPr lang="ru-RU" b="1" i="1" dirty="0" err="1"/>
              <a:t>вæййынц</a:t>
            </a:r>
            <a:r>
              <a:rPr lang="ru-RU" b="1" i="1" dirty="0"/>
              <a:t> </a:t>
            </a:r>
            <a:r>
              <a:rPr lang="ru-RU" b="1" i="1" dirty="0" err="1"/>
              <a:t>сæрмагонд</a:t>
            </a:r>
            <a:r>
              <a:rPr lang="ru-RU" b="1" i="1" dirty="0"/>
              <a:t> </a:t>
            </a:r>
            <a:r>
              <a:rPr lang="ru-RU" b="1" i="1" dirty="0" err="1"/>
              <a:t>æмæ</a:t>
            </a:r>
            <a:r>
              <a:rPr lang="ru-RU" b="1" i="1" dirty="0"/>
              <a:t> …. .</a:t>
            </a:r>
          </a:p>
          <a:p>
            <a:r>
              <a:rPr lang="ru-RU" b="1" i="1" dirty="0"/>
              <a:t>6.Ныхасы хай, </a:t>
            </a:r>
            <a:r>
              <a:rPr lang="ru-RU" b="1" i="1" dirty="0" err="1"/>
              <a:t>нысан</a:t>
            </a:r>
            <a:r>
              <a:rPr lang="ru-RU" b="1" i="1" dirty="0"/>
              <a:t> </a:t>
            </a:r>
            <a:r>
              <a:rPr lang="ru-RU" b="1" i="1" dirty="0" err="1"/>
              <a:t>кæны</a:t>
            </a:r>
            <a:r>
              <a:rPr lang="ru-RU" b="1" i="1" dirty="0"/>
              <a:t> предмет.</a:t>
            </a:r>
          </a:p>
          <a:p>
            <a:r>
              <a:rPr lang="ru-RU" b="1" i="1" dirty="0"/>
              <a:t>7.Вæййы </a:t>
            </a:r>
            <a:r>
              <a:rPr lang="ru-RU" b="1" i="1" dirty="0" err="1"/>
              <a:t>иууон</a:t>
            </a:r>
            <a:r>
              <a:rPr lang="ru-RU" b="1" i="1" dirty="0"/>
              <a:t> </a:t>
            </a:r>
            <a:r>
              <a:rPr lang="ru-RU" b="1" i="1" dirty="0" err="1"/>
              <a:t>æмæ</a:t>
            </a:r>
            <a:r>
              <a:rPr lang="ru-RU" b="1" i="1" dirty="0"/>
              <a:t> </a:t>
            </a:r>
            <a:r>
              <a:rPr lang="ru-RU" b="1" i="1" dirty="0" err="1"/>
              <a:t>бирæон</a:t>
            </a:r>
            <a:r>
              <a:rPr lang="ru-RU" b="1" i="1" dirty="0"/>
              <a:t>.</a:t>
            </a:r>
          </a:p>
          <a:p>
            <a:r>
              <a:rPr lang="ru-RU" b="1" i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23585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4624"/>
            <a:ext cx="80648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/>
              <a:t>Сырддонцъиу</a:t>
            </a:r>
            <a:r>
              <a:rPr lang="ru-RU" b="1" i="1" dirty="0"/>
              <a:t> у …, …, … </a:t>
            </a:r>
            <a:r>
              <a:rPr lang="ru-RU" b="1" i="1" dirty="0" err="1"/>
              <a:t>маргъ</a:t>
            </a:r>
            <a:r>
              <a:rPr lang="ru-RU" b="1" i="1" dirty="0"/>
              <a:t>. </a:t>
            </a:r>
            <a:r>
              <a:rPr lang="ru-RU" b="1" i="1" dirty="0" err="1"/>
              <a:t>Сырддонцъиутæ</a:t>
            </a:r>
            <a:r>
              <a:rPr lang="ru-RU" b="1" i="1" dirty="0"/>
              <a:t> </a:t>
            </a:r>
            <a:r>
              <a:rPr lang="ru-RU" b="1" i="1" dirty="0" err="1"/>
              <a:t>сты</a:t>
            </a:r>
            <a:r>
              <a:rPr lang="ru-RU" b="1" i="1" dirty="0"/>
              <a:t> </a:t>
            </a:r>
            <a:r>
              <a:rPr lang="ru-RU" b="1" i="1" dirty="0" err="1"/>
              <a:t>дыууæ</a:t>
            </a:r>
            <a:r>
              <a:rPr lang="ru-RU" b="1" i="1" dirty="0"/>
              <a:t> </a:t>
            </a:r>
            <a:r>
              <a:rPr lang="ru-RU" b="1" i="1" dirty="0" err="1"/>
              <a:t>хуызы</a:t>
            </a:r>
            <a:r>
              <a:rPr lang="ru-RU" b="1" i="1" dirty="0"/>
              <a:t>: … </a:t>
            </a:r>
            <a:r>
              <a:rPr lang="ru-RU" b="1" i="1" dirty="0" err="1"/>
              <a:t>æмæ</a:t>
            </a:r>
            <a:r>
              <a:rPr lang="ru-RU" b="1" i="1" dirty="0"/>
              <a:t> … . </a:t>
            </a:r>
            <a:r>
              <a:rPr lang="ru-RU" b="1" i="1" dirty="0" err="1"/>
              <a:t>Бакастæй</a:t>
            </a:r>
            <a:r>
              <a:rPr lang="ru-RU" b="1" i="1" dirty="0"/>
              <a:t> </a:t>
            </a:r>
            <a:r>
              <a:rPr lang="ru-RU" b="1" i="1" dirty="0" err="1"/>
              <a:t>дæр</a:t>
            </a:r>
            <a:r>
              <a:rPr lang="ru-RU" b="1" i="1" dirty="0"/>
              <a:t>  </a:t>
            </a:r>
            <a:r>
              <a:rPr lang="ru-RU" b="1" i="1" dirty="0" err="1"/>
              <a:t>вæййынц</a:t>
            </a:r>
            <a:r>
              <a:rPr lang="ru-RU" b="1" i="1" dirty="0"/>
              <a:t> </a:t>
            </a:r>
            <a:r>
              <a:rPr lang="ru-RU" b="1" i="1" dirty="0" err="1"/>
              <a:t>алыхуызæттæ</a:t>
            </a:r>
            <a:r>
              <a:rPr lang="ru-RU" b="1" i="1" dirty="0"/>
              <a:t>: …, …, …, … . </a:t>
            </a:r>
            <a:r>
              <a:rPr lang="ru-RU" b="1" i="1" dirty="0" err="1"/>
              <a:t>Уый</a:t>
            </a:r>
            <a:r>
              <a:rPr lang="ru-RU" b="1" i="1" dirty="0"/>
              <a:t> у … </a:t>
            </a:r>
            <a:r>
              <a:rPr lang="ru-RU" b="1" i="1" dirty="0" err="1"/>
              <a:t>маргъ</a:t>
            </a:r>
            <a:r>
              <a:rPr lang="ru-RU" b="1" i="1" dirty="0"/>
              <a:t>, ома </a:t>
            </a:r>
            <a:r>
              <a:rPr lang="ru-RU" b="1" i="1" dirty="0" err="1"/>
              <a:t>зымæг</a:t>
            </a:r>
            <a:r>
              <a:rPr lang="ru-RU" b="1" i="1" dirty="0"/>
              <a:t> </a:t>
            </a:r>
            <a:r>
              <a:rPr lang="ru-RU" b="1" i="1" dirty="0" err="1"/>
              <a:t>никуыдæм</a:t>
            </a:r>
            <a:r>
              <a:rPr lang="ru-RU" b="1" i="1" dirty="0"/>
              <a:t> </a:t>
            </a:r>
            <a:r>
              <a:rPr lang="ru-RU" b="1" i="1" dirty="0" err="1"/>
              <a:t>атæхы</a:t>
            </a:r>
            <a:r>
              <a:rPr lang="ru-RU" b="1" i="1" dirty="0"/>
              <a:t>. </a:t>
            </a:r>
            <a:r>
              <a:rPr lang="ru-RU" b="1" i="1" dirty="0" err="1"/>
              <a:t>Ахстон</a:t>
            </a:r>
            <a:r>
              <a:rPr lang="ru-RU" b="1" i="1" dirty="0"/>
              <a:t> </a:t>
            </a:r>
            <a:r>
              <a:rPr lang="ru-RU" b="1" i="1" dirty="0" err="1"/>
              <a:t>скæны</a:t>
            </a:r>
            <a:r>
              <a:rPr lang="ru-RU" b="1" i="1" dirty="0"/>
              <a:t> … </a:t>
            </a:r>
            <a:r>
              <a:rPr lang="ru-RU" b="1" i="1" dirty="0" err="1"/>
              <a:t>бынæтты</a:t>
            </a:r>
            <a:r>
              <a:rPr lang="ru-RU" b="1" i="1" dirty="0"/>
              <a:t>. </a:t>
            </a:r>
            <a:r>
              <a:rPr lang="ru-RU" b="1" i="1" dirty="0" err="1"/>
              <a:t>Сырддоонцъиу</a:t>
            </a:r>
            <a:r>
              <a:rPr lang="ru-RU" b="1" i="1" dirty="0"/>
              <a:t>  </a:t>
            </a:r>
            <a:r>
              <a:rPr lang="ru-RU" b="1" i="1" dirty="0" err="1"/>
              <a:t>æрвылбон</a:t>
            </a:r>
            <a:r>
              <a:rPr lang="ru-RU" b="1" i="1" dirty="0"/>
              <a:t>  </a:t>
            </a:r>
            <a:r>
              <a:rPr lang="ru-RU" b="1" i="1" dirty="0" err="1"/>
              <a:t>хæры</a:t>
            </a:r>
            <a:r>
              <a:rPr lang="ru-RU" b="1" i="1" dirty="0"/>
              <a:t> </a:t>
            </a:r>
            <a:r>
              <a:rPr lang="ru-RU" b="1" i="1" dirty="0" err="1"/>
              <a:t>сæдæгай</a:t>
            </a:r>
            <a:r>
              <a:rPr lang="ru-RU" b="1" i="1" dirty="0"/>
              <a:t> … </a:t>
            </a:r>
            <a:r>
              <a:rPr lang="ru-RU" b="1" i="1" dirty="0" err="1"/>
              <a:t>зулчъытæ</a:t>
            </a:r>
            <a:r>
              <a:rPr lang="ru-RU" b="1" i="1" dirty="0"/>
              <a:t>, </a:t>
            </a:r>
            <a:r>
              <a:rPr lang="ru-RU" b="1" i="1" dirty="0" err="1"/>
              <a:t>къогъотæ</a:t>
            </a:r>
            <a:r>
              <a:rPr lang="ru-RU" b="1" i="1" dirty="0"/>
              <a:t>, </a:t>
            </a:r>
            <a:r>
              <a:rPr lang="ru-RU" b="1" i="1" dirty="0" err="1"/>
              <a:t>хъæндилтæ</a:t>
            </a:r>
            <a:r>
              <a:rPr lang="ru-RU" b="1" i="1" dirty="0"/>
              <a:t>. У </a:t>
            </a:r>
            <a:r>
              <a:rPr lang="ru-RU" b="1" i="1" dirty="0" err="1"/>
              <a:t>пайда</a:t>
            </a:r>
            <a:r>
              <a:rPr lang="ru-RU" b="1" i="1" dirty="0"/>
              <a:t> </a:t>
            </a:r>
            <a:r>
              <a:rPr lang="ru-RU" b="1" i="1" dirty="0" err="1"/>
              <a:t>адæймагæн</a:t>
            </a:r>
            <a:r>
              <a:rPr lang="ru-RU" b="1" i="1" dirty="0"/>
              <a:t> </a:t>
            </a:r>
            <a:r>
              <a:rPr lang="ru-RU" b="1" i="1" dirty="0" err="1"/>
              <a:t>æмæ</a:t>
            </a:r>
            <a:r>
              <a:rPr lang="ru-RU" b="1" i="1" dirty="0"/>
              <a:t> </a:t>
            </a:r>
            <a:r>
              <a:rPr lang="ru-RU" b="1" i="1" dirty="0" err="1"/>
              <a:t>æрдзæн</a:t>
            </a:r>
            <a:r>
              <a:rPr lang="ru-RU" b="1" i="1" dirty="0"/>
              <a:t>.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dirty="0" err="1"/>
              <a:t>Дзырдтæ</a:t>
            </a:r>
            <a:r>
              <a:rPr lang="ru-RU" b="1" dirty="0"/>
              <a:t> </a:t>
            </a:r>
            <a:r>
              <a:rPr lang="ru-RU" b="1" dirty="0" err="1"/>
              <a:t>спайда</a:t>
            </a:r>
            <a:r>
              <a:rPr lang="ru-RU" b="1" dirty="0"/>
              <a:t> </a:t>
            </a:r>
            <a:r>
              <a:rPr lang="ru-RU" b="1" dirty="0" err="1"/>
              <a:t>кæнынæн</a:t>
            </a:r>
            <a:r>
              <a:rPr lang="ru-RU" b="1" dirty="0"/>
              <a:t>:  </a:t>
            </a:r>
            <a:r>
              <a:rPr lang="ru-RU" b="1" i="1" dirty="0" err="1"/>
              <a:t>зымæгиуæггæнаг</a:t>
            </a:r>
            <a:r>
              <a:rPr lang="ru-RU" b="1" i="1" dirty="0"/>
              <a:t>, </a:t>
            </a:r>
            <a:r>
              <a:rPr lang="ru-RU" b="1" i="1" dirty="0" err="1"/>
              <a:t>алыхуызон</a:t>
            </a:r>
            <a:r>
              <a:rPr lang="ru-RU" b="1" i="1" dirty="0"/>
              <a:t>, </a:t>
            </a:r>
            <a:r>
              <a:rPr lang="ru-RU" b="1" i="1" dirty="0" err="1"/>
              <a:t>гыццыл</a:t>
            </a:r>
            <a:r>
              <a:rPr lang="ru-RU" b="1" i="1" dirty="0"/>
              <a:t>, </a:t>
            </a:r>
            <a:r>
              <a:rPr lang="ru-RU" b="1" i="1" dirty="0" err="1"/>
              <a:t>хъæлдзæг</a:t>
            </a:r>
            <a:r>
              <a:rPr lang="ru-RU" b="1" i="1" dirty="0"/>
              <a:t>, </a:t>
            </a:r>
            <a:r>
              <a:rPr lang="ru-RU" b="1" i="1" dirty="0" err="1"/>
              <a:t>цырд</a:t>
            </a:r>
            <a:r>
              <a:rPr lang="ru-RU" b="1" i="1" dirty="0"/>
              <a:t>, </a:t>
            </a:r>
            <a:r>
              <a:rPr lang="ru-RU" b="1" i="1" dirty="0" err="1"/>
              <a:t>æвзæр</a:t>
            </a:r>
            <a:r>
              <a:rPr lang="ru-RU" b="1" i="1" dirty="0"/>
              <a:t>, </a:t>
            </a:r>
            <a:r>
              <a:rPr lang="ru-RU" b="1" i="1" dirty="0" err="1"/>
              <a:t>сауриу</a:t>
            </a:r>
            <a:r>
              <a:rPr lang="ru-RU" b="1" i="1" dirty="0"/>
              <a:t>, бур, </a:t>
            </a:r>
            <a:r>
              <a:rPr lang="ru-RU" b="1" i="1" dirty="0" err="1"/>
              <a:t>морæ</a:t>
            </a:r>
            <a:r>
              <a:rPr lang="ru-RU" b="1" i="1" dirty="0"/>
              <a:t>, </a:t>
            </a:r>
            <a:r>
              <a:rPr lang="ru-RU" b="1" i="1" dirty="0" err="1"/>
              <a:t>митын</a:t>
            </a:r>
            <a:r>
              <a:rPr lang="ru-RU" b="1" i="1" dirty="0"/>
              <a:t>, </a:t>
            </a:r>
            <a:r>
              <a:rPr lang="ru-RU" b="1" i="1" dirty="0" err="1"/>
              <a:t>горæттаг</a:t>
            </a:r>
            <a:r>
              <a:rPr lang="ru-RU" b="1" i="1" dirty="0"/>
              <a:t>, </a:t>
            </a:r>
            <a:r>
              <a:rPr lang="ru-RU" b="1" i="1" dirty="0" err="1"/>
              <a:t>быдырон</a:t>
            </a:r>
            <a:r>
              <a:rPr lang="ru-RU" b="1" i="1" dirty="0"/>
              <a:t>.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pic>
        <p:nvPicPr>
          <p:cNvPr id="3075" name="Picture 3" descr="C:\Users\555\Desktop\d4b337_9b4147a483ad4c1fb0e100f8e5c5c5fc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56447"/>
            <a:ext cx="5075765" cy="356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07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705678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Миногон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хуыйны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предметы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æууæлтæ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хуыз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ас,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формæ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хъæд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æмæ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æнд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цы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ныхасы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хай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нысан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кæны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уый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Миногонтæ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домынц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фæрстытæ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цавæр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цы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хуызæн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Хъуыдыйады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мидæг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миногонтæ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арæхдæр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вæййынц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бæрæггæнæнтæ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æмæ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зæгъинæгтæ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683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806489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    </a:t>
            </a:r>
            <a:r>
              <a:rPr lang="ru-RU" sz="2800" b="1" dirty="0" err="1" smtClean="0"/>
              <a:t>Миногон</a:t>
            </a:r>
            <a:endParaRPr lang="ru-RU" sz="2800" b="1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b="1" dirty="0" err="1" smtClean="0"/>
              <a:t>Цы</a:t>
            </a:r>
            <a:r>
              <a:rPr lang="ru-RU" b="1" dirty="0" smtClean="0"/>
              <a:t> </a:t>
            </a:r>
            <a:r>
              <a:rPr lang="ru-RU" b="1" dirty="0" err="1" smtClean="0"/>
              <a:t>нысан</a:t>
            </a:r>
            <a:r>
              <a:rPr lang="ru-RU" b="1" dirty="0" smtClean="0"/>
              <a:t> к</a:t>
            </a:r>
            <a:r>
              <a:rPr lang="en-US" b="1" dirty="0" smtClean="0"/>
              <a:t>æ</a:t>
            </a:r>
            <a:r>
              <a:rPr lang="ru-RU" b="1" dirty="0" err="1" smtClean="0"/>
              <a:t>ны</a:t>
            </a:r>
            <a:r>
              <a:rPr lang="ru-RU" b="1" dirty="0" smtClean="0"/>
              <a:t>      </a:t>
            </a:r>
            <a:r>
              <a:rPr lang="ru-RU" b="1" dirty="0" err="1" smtClean="0"/>
              <a:t>Цав</a:t>
            </a:r>
            <a:r>
              <a:rPr lang="en-US" b="1" dirty="0" smtClean="0"/>
              <a:t>æ</a:t>
            </a:r>
            <a:r>
              <a:rPr lang="ru-RU" b="1" dirty="0" smtClean="0"/>
              <a:t>р ф</a:t>
            </a:r>
            <a:r>
              <a:rPr lang="en-US" b="1" dirty="0" smtClean="0"/>
              <a:t>æ</a:t>
            </a:r>
            <a:r>
              <a:rPr lang="ru-RU" b="1" dirty="0" err="1" smtClean="0"/>
              <a:t>рстыт</a:t>
            </a:r>
            <a:r>
              <a:rPr lang="en-US" b="1" dirty="0" smtClean="0"/>
              <a:t>æ</a:t>
            </a:r>
            <a:r>
              <a:rPr lang="ru-RU" b="1" dirty="0" smtClean="0"/>
              <a:t>     </a:t>
            </a:r>
            <a:r>
              <a:rPr lang="ru-RU" b="1" dirty="0" err="1" smtClean="0"/>
              <a:t>Хъуыдыйады</a:t>
            </a:r>
            <a:r>
              <a:rPr lang="ru-RU" b="1" dirty="0" smtClean="0"/>
              <a:t> </a:t>
            </a:r>
            <a:r>
              <a:rPr lang="ru-RU" b="1" dirty="0" err="1" smtClean="0"/>
              <a:t>цав</a:t>
            </a:r>
            <a:r>
              <a:rPr lang="en-US" b="1" dirty="0" smtClean="0"/>
              <a:t>æ</a:t>
            </a:r>
            <a:r>
              <a:rPr lang="ru-RU" b="1" dirty="0" smtClean="0"/>
              <a:t>р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                        </a:t>
            </a:r>
            <a:r>
              <a:rPr lang="ru-RU" b="1" dirty="0" err="1" smtClean="0"/>
              <a:t>домы</a:t>
            </a:r>
            <a:r>
              <a:rPr lang="ru-RU" b="1" dirty="0" smtClean="0"/>
              <a:t>                           у</a:t>
            </a:r>
            <a:r>
              <a:rPr lang="en-US" b="1" dirty="0" smtClean="0"/>
              <a:t>æ</a:t>
            </a:r>
            <a:r>
              <a:rPr lang="ru-RU" b="1" dirty="0" err="1" smtClean="0"/>
              <a:t>нг</a:t>
            </a:r>
            <a:r>
              <a:rPr lang="ru-RU" b="1" dirty="0" smtClean="0"/>
              <a:t> в</a:t>
            </a:r>
            <a:r>
              <a:rPr lang="en-US" b="1" dirty="0" smtClean="0"/>
              <a:t>æ</a:t>
            </a:r>
            <a:r>
              <a:rPr lang="ru-RU" b="1" dirty="0" err="1" smtClean="0"/>
              <a:t>ййы</a:t>
            </a:r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Предметы                    </a:t>
            </a:r>
            <a:r>
              <a:rPr lang="ru-RU" b="1" dirty="0" err="1" smtClean="0"/>
              <a:t>Цав</a:t>
            </a:r>
            <a:r>
              <a:rPr lang="en-US" b="1" dirty="0" smtClean="0"/>
              <a:t>æ</a:t>
            </a:r>
            <a:r>
              <a:rPr lang="ru-RU" b="1" dirty="0" smtClean="0"/>
              <a:t>р?                          Б</a:t>
            </a:r>
            <a:r>
              <a:rPr lang="en-US" b="1" dirty="0" smtClean="0"/>
              <a:t>æ</a:t>
            </a:r>
            <a:r>
              <a:rPr lang="ru-RU" b="1" dirty="0" smtClean="0"/>
              <a:t>р</a:t>
            </a:r>
            <a:r>
              <a:rPr lang="en-US" b="1" dirty="0" smtClean="0"/>
              <a:t>æ</a:t>
            </a:r>
            <a:r>
              <a:rPr lang="ru-RU" b="1" dirty="0" err="1" smtClean="0"/>
              <a:t>гг</a:t>
            </a:r>
            <a:r>
              <a:rPr lang="en-US" b="1" dirty="0" smtClean="0"/>
              <a:t>æ</a:t>
            </a:r>
            <a:r>
              <a:rPr lang="ru-RU" b="1" dirty="0" smtClean="0"/>
              <a:t>н</a:t>
            </a:r>
            <a:r>
              <a:rPr lang="en-US" b="1" dirty="0" smtClean="0"/>
              <a:t>æ</a:t>
            </a:r>
            <a:r>
              <a:rPr lang="ru-RU" b="1" dirty="0" smtClean="0"/>
              <a:t>н</a:t>
            </a:r>
          </a:p>
          <a:p>
            <a:r>
              <a:rPr lang="en-US" b="1" dirty="0"/>
              <a:t>æ</a:t>
            </a:r>
            <a:r>
              <a:rPr lang="ru-RU" b="1" dirty="0" err="1" smtClean="0"/>
              <a:t>уу</a:t>
            </a:r>
            <a:r>
              <a:rPr lang="en-US" b="1" dirty="0" smtClean="0"/>
              <a:t>æ</a:t>
            </a:r>
            <a:r>
              <a:rPr lang="ru-RU" b="1" dirty="0" err="1" smtClean="0"/>
              <a:t>лт</a:t>
            </a:r>
            <a:r>
              <a:rPr lang="en-US" b="1" dirty="0" smtClean="0"/>
              <a:t>æ</a:t>
            </a:r>
            <a:r>
              <a:rPr lang="ru-RU" b="1" dirty="0" smtClean="0"/>
              <a:t>                    </a:t>
            </a:r>
            <a:r>
              <a:rPr lang="ru-RU" b="1" dirty="0" err="1"/>
              <a:t>Ц</a:t>
            </a:r>
            <a:r>
              <a:rPr lang="ru-RU" b="1" dirty="0" err="1" smtClean="0"/>
              <a:t>ы</a:t>
            </a:r>
            <a:r>
              <a:rPr lang="ru-RU" b="1" dirty="0" smtClean="0"/>
              <a:t> </a:t>
            </a:r>
            <a:r>
              <a:rPr lang="ru-RU" b="1" dirty="0" err="1" smtClean="0"/>
              <a:t>хуыз</a:t>
            </a:r>
            <a:r>
              <a:rPr lang="en-US" b="1" dirty="0" smtClean="0"/>
              <a:t>æ</a:t>
            </a:r>
            <a:r>
              <a:rPr lang="ru-RU" b="1" dirty="0" smtClean="0"/>
              <a:t>н?</a:t>
            </a:r>
            <a:endParaRPr lang="ru-RU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835696" y="1340768"/>
            <a:ext cx="13681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851920" y="1340768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644008" y="1340768"/>
            <a:ext cx="129614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31640" y="2411308"/>
            <a:ext cx="0" cy="10176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851920" y="278092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588224" y="2636912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175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764704"/>
            <a:ext cx="46085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err="1"/>
              <a:t>Стыр</a:t>
            </a:r>
            <a:r>
              <a:rPr lang="ru-RU" sz="4800" dirty="0"/>
              <a:t> </a:t>
            </a:r>
            <a:r>
              <a:rPr lang="ru-RU" sz="4800" dirty="0" err="1" smtClean="0"/>
              <a:t>бузныг</a:t>
            </a:r>
            <a:r>
              <a:rPr lang="ru-RU" sz="4800" dirty="0" smtClean="0"/>
              <a:t> !</a:t>
            </a:r>
            <a:endParaRPr lang="ru-RU" sz="4800" dirty="0"/>
          </a:p>
        </p:txBody>
      </p:sp>
      <p:pic>
        <p:nvPicPr>
          <p:cNvPr id="5122" name="Picture 2" descr="C:\Users\555\Desktop\35be1d72420942f214d45c265bz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34" y="2132856"/>
            <a:ext cx="7200900" cy="436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29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</TotalTime>
  <Words>271</Words>
  <Application>Microsoft Office PowerPoint</Application>
  <PresentationFormat>Экран (4:3)</PresentationFormat>
  <Paragraphs>119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555</dc:creator>
  <cp:lastModifiedBy>555</cp:lastModifiedBy>
  <cp:revision>14</cp:revision>
  <dcterms:created xsi:type="dcterms:W3CDTF">2019-11-19T16:53:07Z</dcterms:created>
  <dcterms:modified xsi:type="dcterms:W3CDTF">2019-11-20T18:09:15Z</dcterms:modified>
</cp:coreProperties>
</file>