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79873-B34E-4976-A544-3D89771302A3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DF561-EAEF-483F-82D5-D730833ED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4A99F-B7FD-4E52-96D9-C25DDC36F4B3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DC89D-C3D9-439B-BFAC-B4079DA65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D3E9D-1AF0-4FE5-A017-AA49F0BF4C5C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7BCD4-64FC-4742-9C16-AADE13880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562C3-3C7D-4359-B2EA-93949FD1BD68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29764-F66C-478F-8A1B-9C7B6EE4E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B0C7D-AC8A-4086-A7D9-255B9F52B975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44514-0921-4719-9956-1EA668501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1A082-5FEC-4B74-A43A-5CFA72D6F4B1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5A279-030E-45D3-9C98-83B607855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45CE-DB07-4065-90DA-42C37A377F36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C9F56-305C-4065-B734-5547F9A0E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7D2EB-1B6E-4CAB-A1C5-D001F9F3B4A1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CEB5D-0241-4B7C-BF20-4761320EF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E2E76-0ADF-4EAF-BC5B-CF19546E30CB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3CF18-7677-4338-B79B-AB3CC5153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F8B15-A461-484E-8399-3A3FD125FF4F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3A6C8-8EF0-4630-84E8-D2A7E95E0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ED773-C4C6-4458-B636-EDD4DC08CF8F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E48A-6EEF-42A4-8210-E5867CC48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7059CCC-9107-4CC2-AA33-6EBFDE1B992E}" type="datetimeFigureOut">
              <a:rPr lang="ru-RU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9CCA948-B08E-418C-AC95-62A913FE4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5;&#1086;&#1083;&#1100;&#1079;&#1086;&#1074;&#1072;&#1090;&#1077;&#1083;&#1100;\&#1052;&#1086;&#1080;%20&#1076;&#1086;&#1082;&#1091;&#1084;&#1077;&#1085;&#1090;&#1099;\Downloads\_-_-_mp4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7;&#1086;&#1083;&#1100;&#1082;&#1072;.mp3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285750"/>
            <a:ext cx="7929563" cy="30003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Мастер-класс на тему:</a:t>
            </a:r>
            <a:br>
              <a:rPr lang="ru-RU" dirty="0" smtClean="0"/>
            </a:br>
            <a:r>
              <a:rPr lang="ru-RU" dirty="0" smtClean="0"/>
              <a:t>«Детское экспериментирование в развитии познавательного интереса старших дошкольников».</a:t>
            </a:r>
            <a:endParaRPr lang="ru-RU" dirty="0"/>
          </a:p>
        </p:txBody>
      </p:sp>
      <p:pic>
        <p:nvPicPr>
          <p:cNvPr id="13314" name="Picture 2" descr="http://samopoznanie.ru/avatars/objects/7-15247_1_6.jpg?5f65c2eb351c985e95175253d240ae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3143250"/>
            <a:ext cx="50482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_-_-_mp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0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внимание!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8888" y="2060575"/>
            <a:ext cx="6858000" cy="2227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i="1" dirty="0">
                <a:latin typeface="+mj-lt"/>
                <a:cs typeface="+mn-cs"/>
              </a:rPr>
              <a:t>Что я слышу – забываю.</a:t>
            </a:r>
          </a:p>
          <a:p>
            <a:pPr algn="ctr">
              <a:defRPr/>
            </a:pPr>
            <a:r>
              <a:rPr lang="ru-RU" sz="3600" i="1" dirty="0">
                <a:latin typeface="+mj-lt"/>
                <a:cs typeface="+mn-cs"/>
              </a:rPr>
              <a:t> Что я вижу – я помню.</a:t>
            </a:r>
          </a:p>
          <a:p>
            <a:pPr algn="ctr" eaLnBrk="0" hangingPunct="0">
              <a:defRPr/>
            </a:pPr>
            <a:r>
              <a:rPr lang="ru-RU" sz="3600" i="1" dirty="0">
                <a:latin typeface="+mj-lt"/>
                <a:cs typeface="+mn-cs"/>
              </a:rPr>
              <a:t>Что я делаю – я понимаю.</a:t>
            </a:r>
          </a:p>
          <a:p>
            <a:pPr algn="r" eaLnBrk="0" hangingPunct="0">
              <a:defRPr/>
            </a:pPr>
            <a:r>
              <a:rPr lang="ru-RU" sz="3200" dirty="0">
                <a:latin typeface="+mn-lt"/>
                <a:cs typeface="+mn-cs"/>
              </a:rPr>
              <a:t>Конфуций</a:t>
            </a: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 descr="фоку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2714625"/>
            <a:ext cx="31178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1857364"/>
            <a:ext cx="574196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1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143512"/>
            <a:ext cx="574196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3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643314"/>
            <a:ext cx="574196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5365" name="Рисунок 2" descr="фокус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2000250"/>
            <a:ext cx="271462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1" descr="фокус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357188"/>
            <a:ext cx="292893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фоку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428625"/>
            <a:ext cx="27146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 descr="фокус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2214563"/>
            <a:ext cx="273685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 descr="фокус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214688"/>
            <a:ext cx="29289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1785926"/>
            <a:ext cx="574196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1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4786322"/>
            <a:ext cx="574196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3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4071942"/>
            <a:ext cx="574196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занимательные опыты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0" y="1857375"/>
            <a:ext cx="72644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Чудесные спички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detsad-kitty.ru/uploads/posts/2014-02/1391241322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643188"/>
            <a:ext cx="52387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«Рыбки»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8" name="Picture 2" descr="занимательные опыты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143125"/>
            <a:ext cx="8442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ezland.ru/images/lot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18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2" descr="https://pp.vk.me/c616026/v616026890/1a8ec/WfhwTQ_Wj2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0482" name="AutoShape 4" descr="https://pp.vk.me/c616026/v616026890/1a8ec/WfhwTQ_Wj2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0483" name="AutoShape 2" descr="https://pp.vk.me/c616026/v616026890/1a8ec/WfhwTQ_Wj2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0484" name="AutoShape 2" descr="https://pp.vk.me/c616026/v616026890/1a8ec/WfhwTQ_Wj2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20485" name="Picture 4" descr="http://deti-chel.ru/wp-content/uploads/2014/07/mah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500063"/>
            <a:ext cx="4110038" cy="608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поль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214563" y="1143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17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ttp://nachalo4ka.ru/wp-content/uploads/2014/10/kuritsa-s-yaytsami-v-gnezd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000125"/>
            <a:ext cx="4881562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zvety_03</Template>
  <TotalTime>214</TotalTime>
  <Words>26</Words>
  <Application>Microsoft Office PowerPoint</Application>
  <PresentationFormat>Экран (4:3)</PresentationFormat>
  <Paragraphs>5</Paragraphs>
  <Slides>11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Times New Roman</vt:lpstr>
      <vt:lpstr>Arial</vt:lpstr>
      <vt:lpstr>Calibri</vt:lpstr>
      <vt:lpstr>День Победы_06</vt:lpstr>
      <vt:lpstr>Мастер-класс на тему: «Детское экспериментирование в развитии познавательного интереса старших дошкольников».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на тему: «Детское экспериментирование в развитии познавательного интереса старших дошкольников».</dc:title>
  <dc:creator>Пользователь</dc:creator>
  <cp:lastModifiedBy>маргарита</cp:lastModifiedBy>
  <cp:revision>18</cp:revision>
  <dcterms:created xsi:type="dcterms:W3CDTF">2015-04-15T12:45:20Z</dcterms:created>
  <dcterms:modified xsi:type="dcterms:W3CDTF">2015-04-16T10:22:41Z</dcterms:modified>
</cp:coreProperties>
</file>