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  <p:sldId id="257" r:id="rId5"/>
    <p:sldId id="273" r:id="rId6"/>
    <p:sldId id="256" r:id="rId7"/>
    <p:sldId id="263" r:id="rId8"/>
    <p:sldId id="262" r:id="rId9"/>
    <p:sldId id="264" r:id="rId10"/>
    <p:sldId id="265" r:id="rId11"/>
    <p:sldId id="266" r:id="rId12"/>
    <p:sldId id="268" r:id="rId13"/>
    <p:sldId id="267" r:id="rId14"/>
    <p:sldId id="274" r:id="rId15"/>
    <p:sldId id="269" r:id="rId16"/>
    <p:sldId id="270" r:id="rId17"/>
    <p:sldId id="271" r:id="rId18"/>
    <p:sldId id="258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299D1-06E3-4227-BC23-B5A5DC280A05}" type="datetimeFigureOut">
              <a:rPr lang="ru-RU" smtClean="0"/>
              <a:pPr/>
              <a:t>14.01.2019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CA98B-1C03-4DA7-BA71-AAD5C025B2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s.wikipedia.org/w/index.php?title=%C3%86%D1%85%D1%85%C3%A6%D1%81%D1%82%C3%A6%D0%B3%C3%A6%D0%BD%C3%A6%D0%BD&amp;action=edit&amp;redlink=1" TargetMode="External"/><Relationship Id="rId2" Type="http://schemas.openxmlformats.org/officeDocument/2006/relationships/hyperlink" Target="https://os.wikipedia.org/w/index.php?title=%D0%A1%C3%A6%D0%B9%D1%80%D0%B0%D1%82&amp;action=edit&amp;redlink=1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s.wikipedia.org/wiki/%D0%9C%D0%B8%D0%BD%D0%BE%D0%B3%D0%BE%D0%BD" TargetMode="External"/><Relationship Id="rId2" Type="http://schemas.openxmlformats.org/officeDocument/2006/relationships/hyperlink" Target="https://os.wikipedia.org/wiki/%D0%9D%D0%BE%D0%BC%D0%B4%D0%B0%D1%80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548680"/>
            <a:ext cx="6408712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Темæ:</a:t>
            </a:r>
          </a:p>
          <a:p>
            <a:pPr algn="ctr"/>
            <a:endParaRPr lang="ru-RU" dirty="0" smtClean="0"/>
          </a:p>
          <a:p>
            <a:pPr algn="ctr"/>
            <a:r>
              <a:rPr lang="ru-RU" sz="7200" b="1" i="1" dirty="0" smtClean="0">
                <a:solidFill>
                  <a:srgbClr val="C00000"/>
                </a:solidFill>
              </a:rPr>
              <a:t>НОМДАР.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1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395282">
            <a:off x="4314110" y="4143121"/>
            <a:ext cx="5653750" cy="2100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0"/>
            <a:ext cx="5040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Двойная волна 4"/>
          <p:cNvSpPr/>
          <p:nvPr/>
        </p:nvSpPr>
        <p:spPr>
          <a:xfrm>
            <a:off x="251520" y="908720"/>
            <a:ext cx="8712968" cy="1872208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Хæс: Дзырдтæ дыууæ цæджындзыл адих кæнут.  Фыццаг цæджындз – æнæуд предметты нæмттæ. Дыккаг цæджындз – удджын предметты нæмттæ.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714552">
            <a:off x="414672" y="2992992"/>
            <a:ext cx="1666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НАНА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230225">
            <a:off x="5529437" y="3281984"/>
            <a:ext cx="2039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СКЪОЛА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394106">
            <a:off x="6724238" y="4589794"/>
            <a:ext cx="233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ÆФСЫМÆР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299695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ГОРÆТ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4293096"/>
            <a:ext cx="236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АХУЫРГÆНÆГ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509361">
            <a:off x="890559" y="4887611"/>
            <a:ext cx="1540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ЖУРНАЛ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300857">
            <a:off x="4398189" y="3455334"/>
            <a:ext cx="2136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ВЕТЕРАН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428026">
            <a:off x="6661488" y="3156070"/>
            <a:ext cx="2470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ПОСТХÆССÆГ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293096"/>
            <a:ext cx="1584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ФРАНК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5373216"/>
            <a:ext cx="2662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АЛТЪАМИ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5589240"/>
            <a:ext cx="1691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БÆРЗ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845307">
            <a:off x="5669373" y="5588925"/>
            <a:ext cx="1754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ДЗОНЫГЪ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6093296"/>
            <a:ext cx="1734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КУЫРÆТ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734799">
            <a:off x="1704709" y="3926073"/>
            <a:ext cx="2475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ФЫЙЙАУ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95936" y="5517232"/>
            <a:ext cx="1632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ÆМБАЛ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" y="0"/>
            <a:ext cx="9144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Æмбисæндты цухгонд номдартæ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СÆ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вæрут.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628800"/>
            <a:ext cx="338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r>
              <a:rPr lang="ru-RU" sz="2000" dirty="0" smtClean="0"/>
              <a:t>. Цæваг галæн йæ …. сæтты.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348880"/>
            <a:ext cx="38164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Æфсинты армæй …тæдзы.</a:t>
            </a:r>
          </a:p>
          <a:p>
            <a:endParaRPr lang="ru-RU" dirty="0" smtClean="0"/>
          </a:p>
          <a:p>
            <a:r>
              <a:rPr lang="ru-RU" sz="2000" dirty="0" smtClean="0"/>
              <a:t>3. Хæдзары ….. æфсиныл  баст у.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3645024"/>
            <a:ext cx="453650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Лæг – иудзырдон, .. – сæдæдзырдон.</a:t>
            </a:r>
          </a:p>
          <a:p>
            <a:endParaRPr lang="ru-RU" dirty="0" smtClean="0"/>
          </a:p>
          <a:p>
            <a:r>
              <a:rPr lang="ru-RU" sz="2000" dirty="0" smtClean="0"/>
              <a:t>5.Ирон … чъылдым не здахы.</a:t>
            </a:r>
          </a:p>
          <a:p>
            <a:endParaRPr lang="ru-RU" dirty="0" smtClean="0"/>
          </a:p>
          <a:p>
            <a:r>
              <a:rPr lang="ru-RU" sz="2000" dirty="0" smtClean="0"/>
              <a:t>6.  Æнæ кæрддзæм …. згæ кæны.</a:t>
            </a:r>
          </a:p>
          <a:p>
            <a:endParaRPr lang="ru-RU" dirty="0" smtClean="0"/>
          </a:p>
          <a:p>
            <a:r>
              <a:rPr lang="ru-RU" sz="2000" dirty="0" smtClean="0"/>
              <a:t>7. Бæсты - фидауц ………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16288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(</a:t>
            </a:r>
            <a:r>
              <a:rPr lang="ru-RU" sz="2000" dirty="0" smtClean="0"/>
              <a:t>Сыкъа)</a:t>
            </a:r>
            <a:endParaRPr lang="ru-RU" sz="2000" dirty="0"/>
          </a:p>
        </p:txBody>
      </p:sp>
      <p:cxnSp>
        <p:nvCxnSpPr>
          <p:cNvPr id="10" name="Прямая со стрелкой 9"/>
          <p:cNvCxnSpPr>
            <a:stCxn id="4" idx="3"/>
          </p:cNvCxnSpPr>
          <p:nvPr/>
        </p:nvCxnSpPr>
        <p:spPr>
          <a:xfrm flipV="1">
            <a:off x="3639692" y="1844824"/>
            <a:ext cx="1148332" cy="148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4008" y="227687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(Сой)</a:t>
            </a:r>
            <a:endParaRPr lang="ru-RU" sz="20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419872" y="256490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4008" y="2852936"/>
            <a:ext cx="123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(</a:t>
            </a:r>
            <a:r>
              <a:rPr lang="ru-RU" sz="2000" dirty="0" smtClean="0"/>
              <a:t>Бæркад)</a:t>
            </a:r>
            <a:endParaRPr lang="ru-RU" sz="2000" dirty="0"/>
          </a:p>
        </p:txBody>
      </p:sp>
      <p:cxnSp>
        <p:nvCxnSpPr>
          <p:cNvPr id="16" name="Прямая со стрелкой 15"/>
          <p:cNvCxnSpPr>
            <a:endCxn id="14" idx="1"/>
          </p:cNvCxnSpPr>
          <p:nvPr/>
        </p:nvCxnSpPr>
        <p:spPr>
          <a:xfrm flipV="1">
            <a:off x="3851920" y="3052991"/>
            <a:ext cx="792088" cy="159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64088" y="364502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(Ус)</a:t>
            </a:r>
            <a:endParaRPr lang="ru-RU" sz="20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644008" y="386104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60032" y="4149080"/>
            <a:ext cx="940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(Лæг)</a:t>
            </a:r>
            <a:endParaRPr lang="ru-RU" sz="20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563888" y="4365104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860032" y="472514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(Кард)</a:t>
            </a:r>
            <a:endParaRPr lang="ru-RU" sz="20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3851920" y="4941168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788024" y="530120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Сылгоймаг)</a:t>
            </a:r>
            <a:endParaRPr lang="ru-RU" sz="2000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3059832" y="5589240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5199" y="188640"/>
            <a:ext cx="753360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Лингвистикон аргъау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0872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800" dirty="0" smtClean="0"/>
              <a:t> Морфологийы ал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</a:t>
            </a:r>
            <a:r>
              <a:rPr lang="ru-RU" sz="2800" dirty="0" smtClean="0"/>
              <a:t>ты б</a:t>
            </a:r>
            <a:r>
              <a:rPr lang="en-US" sz="2800" dirty="0" smtClean="0"/>
              <a:t>æ</a:t>
            </a:r>
            <a:r>
              <a:rPr lang="ru-RU" sz="2800" dirty="0" smtClean="0"/>
              <a:t>ст</a:t>
            </a:r>
            <a:r>
              <a:rPr lang="en-US" sz="2800" dirty="0" smtClean="0"/>
              <a:t>æ</a:t>
            </a:r>
            <a:r>
              <a:rPr lang="ru-RU" sz="2800" dirty="0" smtClean="0"/>
              <a:t>йы цардысты номдарт</a:t>
            </a:r>
            <a:r>
              <a:rPr lang="en-US" sz="2800" dirty="0" smtClean="0"/>
              <a:t>æ.</a:t>
            </a:r>
            <a:r>
              <a:rPr lang="ru-RU" sz="2800" dirty="0" smtClean="0"/>
              <a:t> Уыдон ах</a:t>
            </a:r>
            <a:r>
              <a:rPr lang="en-US" sz="2800" dirty="0" smtClean="0"/>
              <a:t>æ</a:t>
            </a:r>
            <a:r>
              <a:rPr lang="ru-RU" sz="2800" dirty="0" smtClean="0"/>
              <a:t>м </a:t>
            </a:r>
            <a:r>
              <a:rPr lang="en-US" sz="2800" dirty="0" smtClean="0"/>
              <a:t>æ</a:t>
            </a:r>
            <a:r>
              <a:rPr lang="ru-RU" sz="2800" dirty="0" smtClean="0"/>
              <a:t>мхуызон уыдысты,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с</a:t>
            </a:r>
            <a:r>
              <a:rPr lang="en-US" sz="2800" dirty="0" smtClean="0"/>
              <a:t>æ </a:t>
            </a:r>
            <a:r>
              <a:rPr lang="ru-RU" sz="2800" dirty="0" smtClean="0"/>
              <a:t>уыцы б</a:t>
            </a:r>
            <a:r>
              <a:rPr lang="en-US" sz="2800" dirty="0" smtClean="0"/>
              <a:t>æ</a:t>
            </a:r>
            <a:r>
              <a:rPr lang="ru-RU" sz="2800" dirty="0" smtClean="0"/>
              <a:t>ст</a:t>
            </a:r>
            <a:r>
              <a:rPr lang="en-US" sz="2800" dirty="0" smtClean="0"/>
              <a:t>æ</a:t>
            </a:r>
            <a:r>
              <a:rPr lang="ru-RU" sz="2800" dirty="0" smtClean="0"/>
              <a:t>йы инн</a:t>
            </a:r>
            <a:r>
              <a:rPr lang="en-US" sz="2800" dirty="0" smtClean="0"/>
              <a:t>æ </a:t>
            </a:r>
            <a:r>
              <a:rPr lang="ru-RU" sz="2800" dirty="0" smtClean="0"/>
              <a:t>ц</a:t>
            </a:r>
            <a:r>
              <a:rPr lang="en-US" sz="2800" dirty="0" smtClean="0"/>
              <a:t>æ</a:t>
            </a:r>
            <a:r>
              <a:rPr lang="ru-RU" sz="2800" dirty="0" smtClean="0"/>
              <a:t>рджыт</a:t>
            </a:r>
            <a:r>
              <a:rPr lang="en-US" sz="2800" dirty="0" smtClean="0"/>
              <a:t>æ </a:t>
            </a:r>
            <a:r>
              <a:rPr lang="ru-RU" sz="2800" dirty="0" smtClean="0"/>
              <a:t>кодтой х</a:t>
            </a:r>
            <a:r>
              <a:rPr lang="en-US" sz="2800" dirty="0" smtClean="0"/>
              <a:t>æ</a:t>
            </a:r>
            <a:r>
              <a:rPr lang="ru-RU" sz="2800" dirty="0" smtClean="0"/>
              <a:t>цц</a:t>
            </a:r>
            <a:r>
              <a:rPr lang="en-US" sz="2800" dirty="0" smtClean="0"/>
              <a:t>æ.*Æ</a:t>
            </a:r>
            <a:r>
              <a:rPr lang="ru-RU" sz="2800" dirty="0" smtClean="0"/>
              <a:t>мхуызон та уыдысты цы ас</a:t>
            </a:r>
            <a:r>
              <a:rPr lang="en-US" sz="2800" dirty="0" smtClean="0"/>
              <a:t>æ</a:t>
            </a:r>
            <a:r>
              <a:rPr lang="ru-RU" sz="2800" dirty="0" smtClean="0"/>
              <a:t>й, цы </a:t>
            </a:r>
            <a:r>
              <a:rPr lang="en-US" sz="2800" dirty="0" smtClean="0"/>
              <a:t>æ</a:t>
            </a:r>
            <a:r>
              <a:rPr lang="ru-RU" sz="2800" dirty="0" smtClean="0"/>
              <a:t>ддаг бакаст</a:t>
            </a:r>
            <a:r>
              <a:rPr lang="en-US" sz="2800" dirty="0" smtClean="0"/>
              <a:t>æ</a:t>
            </a:r>
            <a:r>
              <a:rPr lang="ru-RU" sz="2800" dirty="0" smtClean="0"/>
              <a:t>й. Дз</a:t>
            </a:r>
            <a:r>
              <a:rPr lang="en-US" sz="2800" dirty="0" smtClean="0"/>
              <a:t>æ</a:t>
            </a:r>
            <a:r>
              <a:rPr lang="ru-RU" sz="2800" dirty="0" smtClean="0"/>
              <a:t>вгар р</a:t>
            </a:r>
            <a:r>
              <a:rPr lang="en-US" sz="2800" dirty="0" smtClean="0"/>
              <a:t>æ</a:t>
            </a:r>
            <a:r>
              <a:rPr lang="ru-RU" sz="2800" dirty="0" smtClean="0"/>
              <a:t>ст</a:t>
            </a:r>
            <a:r>
              <a:rPr lang="en-US" sz="2800" dirty="0" smtClean="0"/>
              <a:t>æ</a:t>
            </a:r>
            <a:r>
              <a:rPr lang="ru-RU" sz="2800" dirty="0" smtClean="0"/>
              <a:t>г х</a:t>
            </a:r>
            <a:r>
              <a:rPr lang="en-US" sz="2800" dirty="0" smtClean="0"/>
              <a:t>æ</a:t>
            </a:r>
            <a:r>
              <a:rPr lang="ru-RU" sz="2800" dirty="0" smtClean="0"/>
              <a:t>цц</a:t>
            </a:r>
            <a:r>
              <a:rPr lang="en-US" sz="2800" dirty="0" smtClean="0"/>
              <a:t>æ </a:t>
            </a:r>
            <a:r>
              <a:rPr lang="ru-RU" sz="2800" dirty="0" smtClean="0"/>
              <a:t>кодтой номдарты. Уыцы </a:t>
            </a:r>
            <a:r>
              <a:rPr lang="en-US" sz="2800" dirty="0" smtClean="0"/>
              <a:t>æ</a:t>
            </a:r>
            <a:r>
              <a:rPr lang="ru-RU" sz="2800" dirty="0" smtClean="0"/>
              <a:t>мтъерыйы хъуыдд</a:t>
            </a:r>
            <a:r>
              <a:rPr lang="en-US" sz="2800" dirty="0" smtClean="0"/>
              <a:t>æ</a:t>
            </a:r>
            <a:r>
              <a:rPr lang="ru-RU" sz="2800" dirty="0" smtClean="0"/>
              <a:t>гт</a:t>
            </a:r>
            <a:r>
              <a:rPr lang="en-US" sz="2800" dirty="0" smtClean="0"/>
              <a:t>æ</a:t>
            </a:r>
            <a:r>
              <a:rPr lang="ru-RU" sz="2800" dirty="0" smtClean="0"/>
              <a:t>м нал уыд Морфологийы бон к</a:t>
            </a:r>
            <a:r>
              <a:rPr lang="en-US" sz="2800" dirty="0" smtClean="0"/>
              <a:t>æ</a:t>
            </a:r>
            <a:r>
              <a:rPr lang="ru-RU" sz="2800" dirty="0" smtClean="0"/>
              <a:t>сын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сфæнд кодта </a:t>
            </a:r>
            <a:r>
              <a:rPr lang="en-US" sz="2800" dirty="0" smtClean="0"/>
              <a:t>æ</a:t>
            </a:r>
            <a:r>
              <a:rPr lang="ru-RU" sz="2800" dirty="0" smtClean="0"/>
              <a:t>мхуызон номдарт</a:t>
            </a:r>
            <a:r>
              <a:rPr lang="en-US" sz="2800" dirty="0" smtClean="0"/>
              <a:t>æ</a:t>
            </a:r>
            <a:r>
              <a:rPr lang="ru-RU" sz="2800" dirty="0" smtClean="0"/>
              <a:t>н раттын н</a:t>
            </a:r>
            <a:r>
              <a:rPr lang="en-US" sz="2800" dirty="0" smtClean="0"/>
              <a:t>æ</a:t>
            </a:r>
            <a:r>
              <a:rPr lang="ru-RU" sz="2800" dirty="0" smtClean="0"/>
              <a:t>мтт</a:t>
            </a:r>
            <a:r>
              <a:rPr lang="en-US" sz="2800" dirty="0" smtClean="0"/>
              <a:t>æ. </a:t>
            </a:r>
            <a:r>
              <a:rPr lang="ru-RU" sz="2800" dirty="0" smtClean="0"/>
              <a:t>Алк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</a:t>
            </a:r>
            <a:r>
              <a:rPr lang="ru-RU" sz="2800" dirty="0" smtClean="0"/>
              <a:t>н д</a:t>
            </a:r>
            <a:r>
              <a:rPr lang="en-US" sz="2800" dirty="0" smtClean="0"/>
              <a:t>æ</a:t>
            </a:r>
            <a:r>
              <a:rPr lang="ru-RU" sz="2800" dirty="0" smtClean="0"/>
              <a:t>р куыд уа й</a:t>
            </a:r>
            <a:r>
              <a:rPr lang="en-US" sz="2800" dirty="0" smtClean="0"/>
              <a:t>æ</a:t>
            </a:r>
            <a:r>
              <a:rPr lang="ru-RU" sz="2800" dirty="0" smtClean="0"/>
              <a:t>хи с</a:t>
            </a:r>
            <a:r>
              <a:rPr lang="en-US" sz="2800" dirty="0" smtClean="0"/>
              <a:t>æ</a:t>
            </a:r>
            <a:r>
              <a:rPr lang="ru-RU" sz="2800" dirty="0" smtClean="0"/>
              <a:t>рмагонд ном. З</a:t>
            </a:r>
            <a:r>
              <a:rPr lang="en-US" sz="2800" dirty="0" smtClean="0"/>
              <a:t>æ</a:t>
            </a:r>
            <a:r>
              <a:rPr lang="ru-RU" sz="2800" dirty="0" smtClean="0"/>
              <a:t>гъ</a:t>
            </a:r>
            <a:r>
              <a:rPr lang="en-US" sz="2800" dirty="0" smtClean="0"/>
              <a:t>æ</a:t>
            </a:r>
            <a:r>
              <a:rPr lang="ru-RU" sz="2800" dirty="0" smtClean="0"/>
              <a:t>м, чызг Алин</a:t>
            </a:r>
            <a:r>
              <a:rPr lang="en-US" sz="2800" dirty="0" smtClean="0"/>
              <a:t>æ, </a:t>
            </a:r>
            <a:r>
              <a:rPr lang="ru-RU" sz="2800" dirty="0" smtClean="0"/>
              <a:t>л</a:t>
            </a:r>
            <a:r>
              <a:rPr lang="en-US" sz="2800" dirty="0" smtClean="0"/>
              <a:t>æ</a:t>
            </a:r>
            <a:r>
              <a:rPr lang="ru-RU" sz="2800" dirty="0" smtClean="0"/>
              <a:t>ппу Алан,газет «Рæстдзинад» </a:t>
            </a:r>
            <a:r>
              <a:rPr lang="en-US" sz="2800" dirty="0" smtClean="0"/>
              <a:t>æ.</a:t>
            </a:r>
            <a:r>
              <a:rPr lang="ru-RU" sz="2800" dirty="0" smtClean="0"/>
              <a:t>а.д. Уыцы номдарт</a:t>
            </a:r>
            <a:r>
              <a:rPr lang="en-US" sz="2800" dirty="0" smtClean="0"/>
              <a:t>æ æ</a:t>
            </a:r>
            <a:r>
              <a:rPr lang="ru-RU" sz="2800" dirty="0" smtClean="0"/>
              <a:t>в</a:t>
            </a:r>
            <a:r>
              <a:rPr lang="en-US" sz="2800" dirty="0" smtClean="0"/>
              <a:t>æ</a:t>
            </a:r>
            <a:r>
              <a:rPr lang="ru-RU" sz="2800" dirty="0" smtClean="0"/>
              <a:t>рд </a:t>
            </a:r>
            <a:r>
              <a:rPr lang="en-US" sz="2800" dirty="0" smtClean="0"/>
              <a:t>æ</a:t>
            </a:r>
            <a:r>
              <a:rPr lang="ru-RU" sz="2800" dirty="0" smtClean="0"/>
              <a:t>рцыдысты б</a:t>
            </a:r>
            <a:r>
              <a:rPr lang="en-US" sz="2800" dirty="0" smtClean="0"/>
              <a:t>æ</a:t>
            </a:r>
            <a:r>
              <a:rPr lang="ru-RU" sz="2800" dirty="0" smtClean="0"/>
              <a:t>рзондд</a:t>
            </a:r>
            <a:r>
              <a:rPr lang="en-US" sz="2800" dirty="0" smtClean="0"/>
              <a:t>æ</a:t>
            </a:r>
            <a:r>
              <a:rPr lang="ru-RU" sz="2800" dirty="0" smtClean="0"/>
              <a:t>р къ</a:t>
            </a:r>
            <a:r>
              <a:rPr lang="en-US" sz="2800" dirty="0" smtClean="0"/>
              <a:t>æ</a:t>
            </a:r>
            <a:r>
              <a:rPr lang="ru-RU" sz="2800" dirty="0" smtClean="0"/>
              <a:t>пх</a:t>
            </a:r>
            <a:r>
              <a:rPr lang="en-US" sz="2800" dirty="0" smtClean="0"/>
              <a:t>æ</a:t>
            </a:r>
            <a:r>
              <a:rPr lang="ru-RU" sz="2800" dirty="0" smtClean="0"/>
              <a:t>ныл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инн</a:t>
            </a:r>
            <a:r>
              <a:rPr lang="en-US" sz="2800" dirty="0" smtClean="0"/>
              <a:t>æ </a:t>
            </a:r>
            <a:r>
              <a:rPr lang="ru-RU" sz="2800" dirty="0" smtClean="0"/>
              <a:t>номдарты с</a:t>
            </a:r>
            <a:r>
              <a:rPr lang="en-US" sz="2800" dirty="0" smtClean="0"/>
              <a:t>æ</a:t>
            </a:r>
            <a:r>
              <a:rPr lang="ru-RU" sz="2800" dirty="0" smtClean="0"/>
              <a:t>рты с</a:t>
            </a:r>
            <a:r>
              <a:rPr lang="en-US" sz="2800" dirty="0" smtClean="0"/>
              <a:t>æ</a:t>
            </a:r>
            <a:r>
              <a:rPr lang="ru-RU" sz="2800" dirty="0" smtClean="0"/>
              <a:t>рыстыр</a:t>
            </a:r>
            <a:r>
              <a:rPr lang="en-US" sz="2800" dirty="0" smtClean="0"/>
              <a:t>æ</a:t>
            </a:r>
            <a:r>
              <a:rPr lang="ru-RU" sz="2800" dirty="0" smtClean="0"/>
              <a:t>й кастысты,уым</a:t>
            </a:r>
            <a:r>
              <a:rPr lang="en-US" sz="2800" dirty="0" smtClean="0"/>
              <a:t>æ</a:t>
            </a:r>
            <a:r>
              <a:rPr lang="ru-RU" sz="2800" dirty="0" smtClean="0"/>
              <a:t>н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фыст </a:t>
            </a:r>
            <a:r>
              <a:rPr lang="en-US" sz="2800" dirty="0" smtClean="0"/>
              <a:t>æ</a:t>
            </a:r>
            <a:r>
              <a:rPr lang="ru-RU" sz="2800" dirty="0" smtClean="0"/>
              <a:t>рцыдысты стыр дамгъ</a:t>
            </a:r>
            <a:r>
              <a:rPr lang="en-US" sz="2800" dirty="0" smtClean="0"/>
              <a:t>æ</a:t>
            </a:r>
            <a:r>
              <a:rPr lang="ru-RU" sz="2800" dirty="0" smtClean="0"/>
              <a:t>т</a:t>
            </a:r>
            <a:r>
              <a:rPr lang="en-US" sz="2800" dirty="0" smtClean="0"/>
              <a:t>æ</a:t>
            </a:r>
            <a:r>
              <a:rPr lang="ru-RU" sz="2800" dirty="0" smtClean="0"/>
              <a:t>й.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60648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252536" y="1"/>
            <a:ext cx="939653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Дзырдтæ фæпырх сты. Дыууæ цæджындзæй сæ ныффыссут. 1 – аг цаджындзы – сæрмагонд номдартæ. 2 – аг цæджындзы – та иумæйаг.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1844825"/>
          <a:ext cx="7200800" cy="4192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5616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Дзæуджыхъæу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Дукани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Батрадз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кълас</a:t>
                      </a:r>
                      <a:endParaRPr lang="ru-RU" sz="2400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Уалдзæг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Терек</a:t>
                      </a:r>
                      <a:endParaRPr lang="ru-RU" sz="2400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Нарт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хох</a:t>
                      </a:r>
                      <a:endParaRPr lang="ru-RU" sz="2400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Рудзынг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Ирыстон</a:t>
                      </a:r>
                      <a:endParaRPr lang="ru-RU" sz="2400" dirty="0"/>
                    </a:p>
                  </a:txBody>
                  <a:tcPr/>
                </a:tc>
              </a:tr>
              <a:tr h="56166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Фыссæг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Секъа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191683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Сæрмагонд.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84482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Иумæйаг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37142" y="260649"/>
            <a:ext cx="94182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Фыссæм æрбайсгæ дзырдтæ номдартæй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96752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Шифанер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Газет, </a:t>
            </a:r>
          </a:p>
          <a:p>
            <a:r>
              <a:rPr lang="ru-RU" sz="2800" dirty="0" smtClean="0"/>
              <a:t>Клуб,</a:t>
            </a:r>
          </a:p>
          <a:p>
            <a:r>
              <a:rPr lang="ru-RU" sz="2800" dirty="0" smtClean="0"/>
              <a:t>Библиотекæ,</a:t>
            </a:r>
            <a:endParaRPr lang="ru-RU" sz="2800" dirty="0" smtClean="0"/>
          </a:p>
          <a:p>
            <a:r>
              <a:rPr lang="ru-RU" sz="2800" dirty="0" smtClean="0"/>
              <a:t>Поезд.</a:t>
            </a:r>
          </a:p>
          <a:p>
            <a:r>
              <a:rPr lang="ru-RU" sz="2800" dirty="0" smtClean="0"/>
              <a:t>Скъапп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Кърандаш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Расписани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1196752"/>
            <a:ext cx="17281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Студент,</a:t>
            </a:r>
          </a:p>
          <a:p>
            <a:r>
              <a:rPr lang="ru-RU" sz="2800" dirty="0" smtClean="0"/>
              <a:t>Инæлар,</a:t>
            </a:r>
            <a:endParaRPr lang="ru-RU" sz="2800" dirty="0" smtClean="0"/>
          </a:p>
          <a:p>
            <a:r>
              <a:rPr lang="ru-RU" sz="2800" dirty="0" smtClean="0"/>
              <a:t>Пъол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Скъола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Закъон</a:t>
            </a:r>
            <a:r>
              <a:rPr lang="ru-RU" sz="2800" dirty="0" smtClean="0"/>
              <a:t>, </a:t>
            </a:r>
            <a:r>
              <a:rPr lang="ru-RU" sz="2800" dirty="0" smtClean="0"/>
              <a:t>Булкъон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Къабуска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4221088"/>
            <a:ext cx="1300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Картæ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0" y="90642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Дзырдтæ фæпырх сты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Дыууæ цæджындзæй сæ ныффыссут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1 –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аг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цæджындзы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конкретон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номдартæ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2 –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аг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цаджындзы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иппæрдон кæнæ абстрактон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номдартæ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700808"/>
          <a:ext cx="7848872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Æмбалад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Чиныг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Хæдзар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Рудзынг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Циндзинад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Куырæт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Бæлас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Хæлардзинад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Фæрæт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Пурти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Хъæдзæгдзинад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Æндзæвын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Мæнæргъы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Адджын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155679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Конкретон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155679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>Абстрактон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188640"/>
            <a:ext cx="48245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НОМДАРТÆ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23728" y="980728"/>
            <a:ext cx="201622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16016" y="980728"/>
            <a:ext cx="180020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1700808"/>
            <a:ext cx="20517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i="1" dirty="0" smtClean="0"/>
              <a:t>Иумæйаг</a:t>
            </a:r>
            <a:endParaRPr lang="ru-RU" sz="36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628800"/>
            <a:ext cx="25557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i="1" dirty="0" smtClean="0"/>
              <a:t>Сæрмагонд</a:t>
            </a:r>
            <a:endParaRPr lang="ru-RU" sz="3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2564904"/>
            <a:ext cx="1587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Космонавт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2420888"/>
            <a:ext cx="2391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Юрий Гагарин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299695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Нау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2996952"/>
            <a:ext cx="1628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Восход - 1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34290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Дукани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804248" y="350100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Нарт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3933056"/>
            <a:ext cx="2073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Поэт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6804248" y="400506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Къоста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512" y="45811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Хох 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804248" y="458112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Казбек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5085184"/>
            <a:ext cx="2073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/>
              <a:t>Цæугæдон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804248" y="5157192"/>
            <a:ext cx="118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Терек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5589240"/>
            <a:ext cx="1290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Лæппу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6804248" y="5733256"/>
            <a:ext cx="1643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Амыран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1030" y="188641"/>
            <a:ext cx="66473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Дамгъæтæй сараз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дзырдтæ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268760"/>
            <a:ext cx="3785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1. </a:t>
            </a:r>
            <a:r>
              <a:rPr lang="ru-RU" sz="2800" i="1" dirty="0" smtClean="0"/>
              <a:t>Дз</a:t>
            </a:r>
            <a:r>
              <a:rPr lang="ru-RU" sz="2800" i="1" dirty="0" smtClean="0"/>
              <a:t> </a:t>
            </a:r>
            <a:r>
              <a:rPr lang="ru-RU" sz="2800" i="1" dirty="0" smtClean="0"/>
              <a:t>æ ф</a:t>
            </a:r>
            <a:r>
              <a:rPr lang="ru-RU" sz="2800" i="1" dirty="0" smtClean="0"/>
              <a:t> б о  </a:t>
            </a:r>
            <a:r>
              <a:rPr lang="ru-RU" sz="2800" i="1" dirty="0" smtClean="0"/>
              <a:t>ы</a:t>
            </a:r>
            <a:r>
              <a:rPr lang="ru-RU" sz="2800" i="1" dirty="0" smtClean="0"/>
              <a:t> у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г к </a:t>
            </a:r>
            <a:r>
              <a:rPr lang="ru-RU" sz="2800" i="1" dirty="0" smtClean="0"/>
              <a:t>д</a:t>
            </a:r>
            <a:endParaRPr lang="ru-RU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06084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2. Г б о </a:t>
            </a:r>
            <a:r>
              <a:rPr lang="ru-RU" sz="2800" i="1" dirty="0" smtClean="0"/>
              <a:t>æ </a:t>
            </a:r>
            <a:r>
              <a:rPr lang="ru-RU" sz="2800" i="1" dirty="0" smtClean="0"/>
              <a:t>л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</a:t>
            </a:r>
            <a:r>
              <a:rPr lang="ru-RU" sz="2800" i="1" dirty="0" smtClean="0"/>
              <a:t>гъ</a:t>
            </a:r>
            <a:r>
              <a:rPr lang="ru-RU" sz="2800" i="1" dirty="0" smtClean="0"/>
              <a:t> </a:t>
            </a:r>
            <a:r>
              <a:rPr lang="ru-RU" sz="2800" i="1" dirty="0" smtClean="0"/>
              <a:t>ц</a:t>
            </a:r>
            <a:r>
              <a:rPr lang="ru-RU" sz="2800" i="1" dirty="0" smtClean="0"/>
              <a:t> </a:t>
            </a:r>
            <a:r>
              <a:rPr lang="ru-RU" sz="2800" i="1" dirty="0" smtClean="0"/>
              <a:t>д</a:t>
            </a:r>
            <a:r>
              <a:rPr lang="ru-RU" sz="2800" i="1" dirty="0" smtClean="0"/>
              <a:t> а у </a:t>
            </a:r>
            <a:r>
              <a:rPr lang="ru-RU" sz="2800" i="1" dirty="0" smtClean="0"/>
              <a:t>н</a:t>
            </a:r>
            <a:r>
              <a:rPr lang="ru-RU" sz="2800" i="1" dirty="0" smtClean="0"/>
              <a:t> т м</a:t>
            </a:r>
            <a:endParaRPr lang="ru-RU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2996952"/>
            <a:ext cx="448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3.</a:t>
            </a:r>
            <a:r>
              <a:rPr lang="ru-RU" i="1" dirty="0" smtClean="0"/>
              <a:t> </a:t>
            </a:r>
            <a:r>
              <a:rPr lang="ru-RU" sz="2800" i="1" dirty="0" smtClean="0"/>
              <a:t>С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 </a:t>
            </a:r>
            <a:r>
              <a:rPr lang="ru-RU" sz="2800" i="1" dirty="0" smtClean="0"/>
              <a:t>дз</a:t>
            </a:r>
            <a:r>
              <a:rPr lang="ru-RU" sz="2800" i="1" dirty="0" smtClean="0"/>
              <a:t> </a:t>
            </a:r>
            <a:r>
              <a:rPr lang="ru-RU" sz="2800" i="1" dirty="0" smtClean="0"/>
              <a:t>къ</a:t>
            </a:r>
            <a:r>
              <a:rPr lang="ru-RU" sz="2800" i="1" dirty="0" smtClean="0"/>
              <a:t> </a:t>
            </a:r>
            <a:r>
              <a:rPr lang="ru-RU" sz="2800" i="1" dirty="0" smtClean="0"/>
              <a:t>ы</a:t>
            </a:r>
            <a:r>
              <a:rPr lang="ru-RU" sz="2800" i="1" dirty="0" smtClean="0"/>
              <a:t> т л о а г у </a:t>
            </a:r>
            <a:r>
              <a:rPr lang="ru-RU" sz="2800" i="1" dirty="0" smtClean="0"/>
              <a:t>н</a:t>
            </a:r>
            <a:r>
              <a:rPr lang="ru-RU" sz="2800" i="1" dirty="0" smtClean="0"/>
              <a:t> </a:t>
            </a:r>
            <a:r>
              <a:rPr lang="ru-RU" sz="2800" i="1" dirty="0" smtClean="0"/>
              <a:t>æ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861048"/>
            <a:ext cx="12961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4. Ф </a:t>
            </a:r>
            <a:r>
              <a:rPr lang="ru-RU" sz="2800" i="1" dirty="0" smtClean="0"/>
              <a:t>гъ</a:t>
            </a:r>
            <a:r>
              <a:rPr lang="ru-RU" sz="2800" i="1" dirty="0" smtClean="0"/>
              <a:t> </a:t>
            </a:r>
            <a:r>
              <a:rPr lang="ru-RU" sz="2800" i="1" dirty="0" smtClean="0"/>
              <a:t>у </a:t>
            </a:r>
            <a:r>
              <a:rPr lang="ru-RU" sz="2800" i="1" dirty="0" smtClean="0"/>
              <a:t>х</a:t>
            </a:r>
            <a:r>
              <a:rPr lang="ru-RU" sz="2800" i="1" dirty="0" smtClean="0"/>
              <a:t> </a:t>
            </a:r>
            <a:r>
              <a:rPr lang="ru-RU" sz="2800" i="1" dirty="0" smtClean="0"/>
              <a:t>æ </a:t>
            </a:r>
            <a:r>
              <a:rPr lang="ru-RU" sz="2800" i="1" dirty="0" smtClean="0"/>
              <a:t>а т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</a:t>
            </a:r>
            <a:r>
              <a:rPr lang="ru-RU" sz="2800" i="1" dirty="0" smtClean="0"/>
              <a:t>е б 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4653136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5. Б </a:t>
            </a:r>
            <a:r>
              <a:rPr lang="ru-RU" sz="2800" i="1" dirty="0" smtClean="0"/>
              <a:t>ф</a:t>
            </a:r>
            <a:r>
              <a:rPr lang="ru-RU" sz="2800" i="1" dirty="0" smtClean="0"/>
              <a:t> </a:t>
            </a:r>
            <a:r>
              <a:rPr lang="ru-RU" sz="2800" i="1" dirty="0" smtClean="0"/>
              <a:t>дз</a:t>
            </a:r>
            <a:r>
              <a:rPr lang="ru-RU" sz="2800" i="1" dirty="0" smtClean="0"/>
              <a:t> и а </a:t>
            </a:r>
            <a:r>
              <a:rPr lang="ru-RU" sz="2800" i="1" dirty="0" smtClean="0"/>
              <a:t>д</a:t>
            </a:r>
            <a:r>
              <a:rPr lang="ru-RU" sz="2800" i="1" dirty="0" smtClean="0"/>
              <a:t>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</a:t>
            </a:r>
            <a:r>
              <a:rPr lang="ru-RU" sz="2800" i="1" dirty="0" smtClean="0"/>
              <a:t>æ ы</a:t>
            </a:r>
            <a:r>
              <a:rPr lang="ru-RU" sz="2800" i="1" dirty="0" smtClean="0"/>
              <a:t> </a:t>
            </a:r>
            <a:r>
              <a:rPr lang="ru-RU" sz="2800" i="1" dirty="0" smtClean="0"/>
              <a:t>н</a:t>
            </a:r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2800" i="1" dirty="0" smtClean="0"/>
              <a:t>6. </a:t>
            </a:r>
            <a:r>
              <a:rPr lang="ru-RU" sz="2800" i="1" dirty="0" smtClean="0"/>
              <a:t>Т</a:t>
            </a:r>
            <a:r>
              <a:rPr lang="ru-RU" sz="2800" i="1" dirty="0" smtClean="0"/>
              <a:t> г б л у </a:t>
            </a:r>
            <a:r>
              <a:rPr lang="ru-RU" sz="2800" i="1" dirty="0" smtClean="0"/>
              <a:t>р</a:t>
            </a:r>
            <a:r>
              <a:rPr lang="ru-RU" sz="2800" i="1" dirty="0" smtClean="0"/>
              <a:t> </a:t>
            </a:r>
            <a:r>
              <a:rPr lang="ru-RU" sz="2800" i="1" dirty="0" smtClean="0"/>
              <a:t>æ </a:t>
            </a:r>
            <a:r>
              <a:rPr lang="ru-RU" sz="2800" i="1" dirty="0" smtClean="0"/>
              <a:t>г а </a:t>
            </a:r>
            <a:r>
              <a:rPr lang="ru-RU" sz="2800" i="1" dirty="0" smtClean="0"/>
              <a:t>ы</a:t>
            </a:r>
            <a:r>
              <a:rPr lang="ru-RU" sz="2800" i="1" dirty="0" smtClean="0"/>
              <a:t> </a:t>
            </a:r>
            <a:r>
              <a:rPr lang="ru-RU" sz="2800" i="1" dirty="0" smtClean="0"/>
              <a:t>п</a:t>
            </a:r>
            <a:r>
              <a:rPr lang="ru-RU" sz="2800" i="1" dirty="0" smtClean="0"/>
              <a:t> </a:t>
            </a:r>
            <a:r>
              <a:rPr lang="ru-RU" sz="2800" i="1" dirty="0" smtClean="0"/>
              <a:t>и</a:t>
            </a:r>
            <a:endParaRPr lang="ru-RU" sz="28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628800"/>
            <a:ext cx="3966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Хæдзармæ куыст.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675986">
            <a:off x="-3909937" y="3011038"/>
            <a:ext cx="166146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НОМДАРЫ ТЫХХÆЙ ÆРХЪУЫДЫ КÆНЫН</a:t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ЧЫСЫЛ ГРАММАТИКОН АРГЪАУ (СОЧИНЕНИ-ÆРФЫСТ)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60648"/>
            <a:ext cx="561662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707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854222">
            <a:off x="4785728" y="4169015"/>
            <a:ext cx="4217315" cy="2084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grishina-sprds1.edumsko.ru/uploads/3000/9677/persona/news/.thumbs/raduga.jpg?1466292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87564" y="3068960"/>
            <a:ext cx="4768871" cy="923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АРФÆГОНД УТ!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260648"/>
            <a:ext cx="51845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56792"/>
            <a:ext cx="7920880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Предметы ном æвдисæг ныхасы хай  хуыйны  </a:t>
            </a:r>
            <a:r>
              <a:rPr lang="ru-RU" sz="3600" b="1" i="1" dirty="0" smtClean="0">
                <a:solidFill>
                  <a:srgbClr val="C00000"/>
                </a:solidFill>
              </a:rPr>
              <a:t>Номдар.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Дзуапп дæтты фарстатæн </a:t>
            </a:r>
            <a:r>
              <a:rPr lang="ru-RU" sz="4800" b="1" i="1" dirty="0" smtClean="0">
                <a:solidFill>
                  <a:srgbClr val="C00000"/>
                </a:solidFill>
              </a:rPr>
              <a:t>чи? , цы?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https://photoshop-kopona.com/uploads/posts/2018-06/1528576322_pic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437112"/>
            <a:ext cx="1907704" cy="2420888"/>
          </a:xfrm>
          <a:prstGeom prst="rect">
            <a:avLst/>
          </a:prstGeom>
          <a:noFill/>
        </p:spPr>
      </p:pic>
      <p:pic>
        <p:nvPicPr>
          <p:cNvPr id="17414" name="Picture 6" descr="https://png.pngtree.com/element_origin_min_pic/16/10/31/94e3027f48820b906b8c05dc2e083c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483768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404664"/>
            <a:ext cx="54726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11760" y="1484784"/>
            <a:ext cx="1944216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355976" y="1484784"/>
            <a:ext cx="201622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63688" y="2636912"/>
            <a:ext cx="1133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ЧИ?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636912"/>
            <a:ext cx="1556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ЦЫ?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i.pinimg.com/736x/14/9f/22/149f222217c7e9103ddfca954a9665fd--clip-art-cart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56992"/>
            <a:ext cx="2448272" cy="2726687"/>
          </a:xfrm>
          <a:prstGeom prst="rect">
            <a:avLst/>
          </a:prstGeom>
          <a:noFill/>
        </p:spPr>
      </p:pic>
      <p:pic>
        <p:nvPicPr>
          <p:cNvPr id="1028" name="Picture 4" descr="https://fraza.ua/cover/2298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273630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268760"/>
            <a:ext cx="47525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dirty="0" smtClean="0"/>
              <a:t>Дунетыл н</a:t>
            </a:r>
            <a:r>
              <a:rPr lang="en-US" sz="3200" dirty="0" smtClean="0"/>
              <a:t>æ</a:t>
            </a:r>
            <a:r>
              <a:rPr lang="ru-RU" sz="3200" dirty="0" smtClean="0"/>
              <a:t>й м</a:t>
            </a:r>
            <a:r>
              <a:rPr lang="en-US" sz="3200" dirty="0" smtClean="0"/>
              <a:t>æ</a:t>
            </a:r>
            <a:r>
              <a:rPr lang="ru-RU" sz="3200" dirty="0" smtClean="0"/>
              <a:t>н</a:t>
            </a:r>
            <a:r>
              <a:rPr lang="en-US" sz="3200" dirty="0" smtClean="0"/>
              <a:t>æ</a:t>
            </a:r>
            <a:r>
              <a:rPr lang="ru-RU" sz="3200" dirty="0" smtClean="0"/>
              <a:t>й фылд</a:t>
            </a:r>
            <a:r>
              <a:rPr lang="en-US" sz="3200" dirty="0" smtClean="0"/>
              <a:t>æ</a:t>
            </a:r>
            <a:r>
              <a:rPr lang="ru-RU" sz="3200" dirty="0" smtClean="0"/>
              <a:t>р, Ц</a:t>
            </a:r>
            <a:r>
              <a:rPr lang="en-US" sz="3200" dirty="0" smtClean="0"/>
              <a:t>æ</a:t>
            </a:r>
            <a:r>
              <a:rPr lang="ru-RU" sz="3200" dirty="0" smtClean="0"/>
              <a:t>рын </a:t>
            </a:r>
            <a:r>
              <a:rPr lang="en-US" sz="3200" dirty="0" smtClean="0"/>
              <a:t>æ</a:t>
            </a:r>
            <a:r>
              <a:rPr lang="ru-RU" sz="3200" dirty="0" smtClean="0"/>
              <a:t>мб</a:t>
            </a:r>
            <a:r>
              <a:rPr lang="en-US" sz="3200" dirty="0" smtClean="0"/>
              <a:t>æ</a:t>
            </a:r>
            <a:r>
              <a:rPr lang="ru-RU" sz="3200" dirty="0" smtClean="0"/>
              <a:t>лттим</a:t>
            </a:r>
            <a:r>
              <a:rPr lang="en-US" sz="3200" dirty="0" smtClean="0"/>
              <a:t>æ æ</a:t>
            </a:r>
            <a:r>
              <a:rPr lang="ru-RU" sz="3200" dirty="0" smtClean="0"/>
              <a:t>нгом. Ныхасы х</a:t>
            </a:r>
            <a:r>
              <a:rPr lang="en-US" sz="3200" dirty="0" smtClean="0"/>
              <a:t>æ</a:t>
            </a:r>
            <a:r>
              <a:rPr lang="ru-RU" sz="3200" dirty="0" smtClean="0"/>
              <a:t>йтт</a:t>
            </a:r>
            <a:r>
              <a:rPr lang="en-US" sz="3200" dirty="0" smtClean="0"/>
              <a:t>æ</a:t>
            </a:r>
            <a:r>
              <a:rPr lang="ru-RU" sz="3200" dirty="0" smtClean="0"/>
              <a:t>н д</a:t>
            </a:r>
            <a:r>
              <a:rPr lang="en-US" sz="3200" dirty="0" smtClean="0"/>
              <a:t>æ</a:t>
            </a:r>
            <a:r>
              <a:rPr lang="ru-RU" sz="3200" dirty="0" smtClean="0"/>
              <a:t>н с</a:t>
            </a:r>
            <a:r>
              <a:rPr lang="en-US" sz="3200" dirty="0" smtClean="0"/>
              <a:t>æ </a:t>
            </a:r>
            <a:r>
              <a:rPr lang="ru-RU" sz="3200" dirty="0" smtClean="0"/>
              <a:t>с</a:t>
            </a:r>
            <a:r>
              <a:rPr lang="en-US" sz="3200" dirty="0" smtClean="0"/>
              <a:t>æ</a:t>
            </a:r>
            <a:r>
              <a:rPr lang="ru-RU" sz="3200" dirty="0" smtClean="0"/>
              <a:t>р, Х</a:t>
            </a:r>
            <a:r>
              <a:rPr lang="en-US" sz="3200" dirty="0" smtClean="0"/>
              <a:t>æ</a:t>
            </a:r>
            <a:r>
              <a:rPr lang="ru-RU" sz="3200" dirty="0" smtClean="0"/>
              <a:t>ссын </a:t>
            </a:r>
            <a:r>
              <a:rPr lang="en-US" sz="3200" dirty="0" smtClean="0"/>
              <a:t>æ</a:t>
            </a:r>
            <a:r>
              <a:rPr lang="ru-RU" sz="3200" dirty="0" smtClean="0"/>
              <a:t>з предмет</a:t>
            </a:r>
            <a:r>
              <a:rPr lang="en-US" sz="3200" dirty="0" smtClean="0"/>
              <a:t>æ</a:t>
            </a:r>
            <a:r>
              <a:rPr lang="ru-RU" sz="3200" dirty="0" smtClean="0"/>
              <a:t>н й</a:t>
            </a:r>
            <a:r>
              <a:rPr lang="en-US" sz="3200" dirty="0" smtClean="0"/>
              <a:t>æ </a:t>
            </a:r>
            <a:r>
              <a:rPr lang="ru-RU" sz="3200" dirty="0" smtClean="0"/>
              <a:t>ном.</a:t>
            </a:r>
          </a:p>
          <a:p>
            <a:pPr algn="r"/>
            <a:r>
              <a:rPr lang="ru-RU" sz="3200" dirty="0" smtClean="0">
                <a:solidFill>
                  <a:schemeClr val="tx2"/>
                </a:solidFill>
              </a:rPr>
              <a:t>(</a:t>
            </a:r>
            <a:r>
              <a:rPr lang="ru-RU" sz="3200" b="1" i="1" dirty="0" smtClean="0">
                <a:solidFill>
                  <a:schemeClr val="tx2"/>
                </a:solidFill>
              </a:rPr>
              <a:t>Номдар</a:t>
            </a:r>
            <a:r>
              <a:rPr lang="ru-RU" sz="3200" dirty="0" smtClean="0">
                <a:solidFill>
                  <a:schemeClr val="tx2"/>
                </a:solidFill>
              </a:rPr>
              <a:t>).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326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Базон-базон.</a:t>
            </a:r>
            <a:endParaRPr lang="ru-RU" sz="3600" b="1" i="1" dirty="0"/>
          </a:p>
        </p:txBody>
      </p:sp>
      <p:pic>
        <p:nvPicPr>
          <p:cNvPr id="5" name="Рисунок 4" descr="708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077790">
            <a:off x="-456883" y="4203794"/>
            <a:ext cx="4286250" cy="19340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347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Хохы</a:t>
            </a:r>
            <a:r>
              <a:rPr lang="ru-RU" sz="2400" i="1" dirty="0" smtClean="0"/>
              <a:t> </a:t>
            </a:r>
            <a:r>
              <a:rPr lang="ru-RU" sz="2400" i="1" dirty="0" smtClean="0"/>
              <a:t>й</a:t>
            </a:r>
            <a:r>
              <a:rPr lang="en-US" sz="2400" i="1" dirty="0" smtClean="0"/>
              <a:t>æ </a:t>
            </a:r>
            <a:r>
              <a:rPr lang="ru-RU" sz="2400" i="1" dirty="0" smtClean="0"/>
              <a:t>цыбыр</a:t>
            </a:r>
            <a:r>
              <a:rPr lang="ru-RU" sz="2400" i="1" dirty="0" smtClean="0"/>
              <a:t> к</a:t>
            </a:r>
            <a:r>
              <a:rPr lang="en-US" sz="2400" i="1" dirty="0" smtClean="0"/>
              <a:t>æ</a:t>
            </a:r>
            <a:r>
              <a:rPr lang="ru-RU" sz="2400" i="1" dirty="0" smtClean="0"/>
              <a:t>рц</a:t>
            </a:r>
            <a:r>
              <a:rPr lang="ru-RU" sz="2400" i="1" dirty="0" smtClean="0"/>
              <a:t> дары.</a:t>
            </a:r>
          </a:p>
          <a:p>
            <a:pPr algn="ctr"/>
            <a:r>
              <a:rPr lang="ru-RU" sz="2400" i="1" dirty="0" smtClean="0"/>
              <a:t>Быдыры</a:t>
            </a:r>
            <a:r>
              <a:rPr lang="ru-RU" sz="2400" i="1" dirty="0" smtClean="0"/>
              <a:t> – </a:t>
            </a:r>
            <a:r>
              <a:rPr lang="ru-RU" sz="2400" i="1" dirty="0" smtClean="0"/>
              <a:t>й</a:t>
            </a:r>
            <a:r>
              <a:rPr lang="en-US" sz="2400" i="1" dirty="0" smtClean="0"/>
              <a:t>æ </a:t>
            </a:r>
            <a:r>
              <a:rPr lang="ru-RU" sz="2400" i="1" dirty="0" smtClean="0"/>
              <a:t>даргъ</a:t>
            </a:r>
            <a:r>
              <a:rPr lang="ru-RU" sz="2400" i="1" dirty="0" smtClean="0"/>
              <a:t> к</a:t>
            </a:r>
            <a:r>
              <a:rPr lang="en-US" sz="2400" i="1" dirty="0" smtClean="0"/>
              <a:t>æ</a:t>
            </a:r>
            <a:r>
              <a:rPr lang="ru-RU" sz="2400" i="1" dirty="0" smtClean="0"/>
              <a:t>рц</a:t>
            </a:r>
            <a:r>
              <a:rPr lang="ru-RU" sz="2400" i="1" dirty="0" smtClean="0"/>
              <a:t>. (</a:t>
            </a:r>
            <a:r>
              <a:rPr lang="ru-RU" sz="2400" i="1" dirty="0" smtClean="0"/>
              <a:t>Фыс</a:t>
            </a:r>
            <a:r>
              <a:rPr lang="ru-RU" sz="2400" i="1" dirty="0" smtClean="0"/>
              <a:t>).</a:t>
            </a:r>
          </a:p>
          <a:p>
            <a:pPr algn="ctr"/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pic>
        <p:nvPicPr>
          <p:cNvPr id="30724" name="Picture 4" descr="ÐÐ²ÑÑ ÐÐ¸Ð²Ð¾ÑÐ½Ñ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059832" cy="199910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0" y="0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 </a:t>
            </a:r>
            <a:r>
              <a:rPr lang="en-US" sz="2800" i="1" dirty="0" smtClean="0"/>
              <a:t>«Æ</a:t>
            </a:r>
            <a:r>
              <a:rPr lang="ru-RU" sz="2800" i="1" dirty="0" smtClean="0"/>
              <a:t>рт</a:t>
            </a:r>
            <a:r>
              <a:rPr lang="en-US" sz="2800" i="1" dirty="0" smtClean="0"/>
              <a:t>æ </a:t>
            </a:r>
            <a:r>
              <a:rPr lang="en-US" sz="2800" i="1" dirty="0" smtClean="0"/>
              <a:t>æ</a:t>
            </a:r>
            <a:r>
              <a:rPr lang="ru-RU" sz="2800" i="1" dirty="0" smtClean="0"/>
              <a:t>фсым</a:t>
            </a:r>
            <a:r>
              <a:rPr lang="en-US" sz="2800" i="1" dirty="0" smtClean="0"/>
              <a:t>æ</a:t>
            </a:r>
            <a:r>
              <a:rPr lang="ru-RU" sz="2800" i="1" dirty="0" smtClean="0"/>
              <a:t>р</a:t>
            </a:r>
            <a:r>
              <a:rPr lang="en-US" sz="2800" i="1" dirty="0" smtClean="0"/>
              <a:t>æ</a:t>
            </a:r>
            <a:r>
              <a:rPr lang="ru-RU" sz="2800" i="1" dirty="0" smtClean="0"/>
              <a:t>н</a:t>
            </a:r>
            <a:r>
              <a:rPr lang="ru-RU" sz="2800" i="1" dirty="0" smtClean="0"/>
              <a:t> - </a:t>
            </a:r>
            <a:r>
              <a:rPr lang="ru-RU" sz="2800" i="1" dirty="0" smtClean="0"/>
              <a:t>иу</a:t>
            </a:r>
            <a:r>
              <a:rPr lang="ru-RU" sz="2800" i="1" dirty="0" smtClean="0"/>
              <a:t> хо» (</a:t>
            </a:r>
            <a:r>
              <a:rPr lang="ru-RU" sz="2800" i="1" dirty="0" smtClean="0"/>
              <a:t>фынг</a:t>
            </a:r>
            <a:r>
              <a:rPr lang="ru-RU" sz="2800" i="1" dirty="0" smtClean="0"/>
              <a:t>).</a:t>
            </a:r>
            <a:endParaRPr lang="ru-RU" sz="2800" i="1" dirty="0"/>
          </a:p>
        </p:txBody>
      </p:sp>
      <p:pic>
        <p:nvPicPr>
          <p:cNvPr id="30726" name="Picture 6" descr="https://cdn.laredoute.com/products/1200by1200/1/8/1/181ecec5a059891fd21aa2904ac0ab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24744"/>
            <a:ext cx="2664296" cy="201622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3717032"/>
            <a:ext cx="30598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Фыс</a:t>
            </a:r>
            <a:r>
              <a:rPr lang="ru-RU" sz="2400" dirty="0" smtClean="0"/>
              <a:t> </a:t>
            </a:r>
            <a:r>
              <a:rPr lang="en-US" sz="2400" dirty="0" smtClean="0"/>
              <a:t>æ</a:t>
            </a:r>
            <a:r>
              <a:rPr lang="ru-RU" sz="2400" dirty="0" smtClean="0"/>
              <a:t>й</a:t>
            </a:r>
            <a:r>
              <a:rPr lang="ru-RU" sz="2400" dirty="0" smtClean="0"/>
              <a:t> </a:t>
            </a:r>
            <a:r>
              <a:rPr lang="en-US" sz="2400" dirty="0" smtClean="0"/>
              <a:t>æ</a:t>
            </a:r>
            <a:r>
              <a:rPr lang="ru-RU" sz="2400" dirty="0" smtClean="0"/>
              <a:t>ппары</a:t>
            </a:r>
            <a:r>
              <a:rPr lang="ru-RU" sz="2400" dirty="0" smtClean="0"/>
              <a:t>, л</a:t>
            </a:r>
            <a:r>
              <a:rPr lang="en-US" sz="2400" dirty="0" smtClean="0"/>
              <a:t>æ</a:t>
            </a:r>
            <a:r>
              <a:rPr lang="ru-RU" sz="2400" dirty="0" smtClean="0"/>
              <a:t>г </a:t>
            </a:r>
            <a:r>
              <a:rPr lang="ru-RU" sz="2400" dirty="0" smtClean="0"/>
              <a:t>дзы</a:t>
            </a:r>
            <a:r>
              <a:rPr lang="ru-RU" sz="2400" dirty="0" smtClean="0"/>
              <a:t> </a:t>
            </a:r>
            <a:r>
              <a:rPr lang="ru-RU" sz="2400" dirty="0" smtClean="0"/>
              <a:t>х</a:t>
            </a:r>
            <a:r>
              <a:rPr lang="en-US" sz="2400" dirty="0" smtClean="0"/>
              <a:t>æ</a:t>
            </a:r>
            <a:r>
              <a:rPr lang="ru-RU" sz="2400" dirty="0" smtClean="0"/>
              <a:t>дон к</a:t>
            </a:r>
            <a:r>
              <a:rPr lang="en-US" sz="2400" dirty="0" smtClean="0"/>
              <a:t>æ</a:t>
            </a:r>
            <a:r>
              <a:rPr lang="ru-RU" sz="2400" dirty="0" smtClean="0"/>
              <a:t>ны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0732" name="Picture 12" descr="http://www.kharkov-wool.com/data/default/P.gr%20v+1%20gr.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97152"/>
            <a:ext cx="3131840" cy="206084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580112" y="3284984"/>
            <a:ext cx="3563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Уырызм</a:t>
            </a:r>
            <a:r>
              <a:rPr lang="en-US" sz="2800" i="1" dirty="0" smtClean="0"/>
              <a:t>æ</a:t>
            </a:r>
            <a:r>
              <a:rPr lang="ru-RU" sz="2800" i="1" dirty="0" smtClean="0"/>
              <a:t>гыл</a:t>
            </a:r>
            <a:r>
              <a:rPr lang="ru-RU" sz="2800" i="1" dirty="0" smtClean="0"/>
              <a:t> </a:t>
            </a:r>
            <a:r>
              <a:rPr lang="ru-RU" sz="2800" i="1" dirty="0" smtClean="0"/>
              <a:t>фондзысс</a:t>
            </a:r>
            <a:r>
              <a:rPr lang="en-US" sz="2800" i="1" dirty="0" smtClean="0"/>
              <a:t>æ</a:t>
            </a:r>
            <a:r>
              <a:rPr lang="ru-RU" sz="2800" i="1" dirty="0" smtClean="0"/>
              <a:t>дз</a:t>
            </a:r>
            <a:r>
              <a:rPr lang="ru-RU" sz="2800" i="1" dirty="0" smtClean="0"/>
              <a:t> к</a:t>
            </a:r>
            <a:r>
              <a:rPr lang="en-US" sz="2800" i="1" dirty="0" smtClean="0"/>
              <a:t>æ</a:t>
            </a:r>
            <a:r>
              <a:rPr lang="ru-RU" sz="2800" i="1" dirty="0" smtClean="0"/>
              <a:t>рцы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pic>
        <p:nvPicPr>
          <p:cNvPr id="30734" name="Picture 14" descr="http://moziru.com/images/cabbage-clipart-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653136"/>
            <a:ext cx="2927976" cy="2020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hop.kovcheg-village.ru/wp-content/uploads/2017/09/%D0%A1%D0%B2%D0%B5%D0%BA%D0%BB%D0%B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348880"/>
            <a:ext cx="3214945" cy="15121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1" y="188640"/>
            <a:ext cx="3672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Дзыккутæ йыл уыди, æмæ чызг нæ уыди</a:t>
            </a:r>
          </a:p>
          <a:p>
            <a:pPr algn="ctr"/>
            <a:r>
              <a:rPr lang="ru-RU" sz="2400" dirty="0" smtClean="0"/>
              <a:t>Тымбыл уыди, æмæ айк нæ уыди,</a:t>
            </a:r>
          </a:p>
          <a:p>
            <a:pPr algn="ctr"/>
            <a:r>
              <a:rPr lang="ru-RU" sz="2400" dirty="0" smtClean="0"/>
              <a:t>Къæдзил ын уыди , æмæ мыст нæ уыди.</a:t>
            </a:r>
          </a:p>
          <a:p>
            <a:endParaRPr lang="ru-RU" sz="2400" dirty="0"/>
          </a:p>
        </p:txBody>
      </p:sp>
      <p:pic>
        <p:nvPicPr>
          <p:cNvPr id="11270" name="Picture 6" descr="https://banner2.kisspng.com/20171128/d86/corn-transparent-png-clip-art-image-5a1d363ebee0e9.8879394015118638707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916832"/>
            <a:ext cx="2664296" cy="1656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3" y="188640"/>
            <a:ext cx="3563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Нæ чысыл мæсыг рæсугъд амад,</a:t>
            </a:r>
          </a:p>
          <a:p>
            <a:pPr algn="ctr"/>
            <a:r>
              <a:rPr lang="ru-RU" sz="2400" dirty="0" smtClean="0"/>
              <a:t>Йæ  алы дур дæр фидар æвæрд.</a:t>
            </a:r>
            <a:endParaRPr lang="ru-RU" sz="2400" dirty="0"/>
          </a:p>
        </p:txBody>
      </p:sp>
      <p:pic>
        <p:nvPicPr>
          <p:cNvPr id="11274" name="Picture 10" descr="http://krastesto.ru/wp-content/uploads/2015/05/Tyikvennaya-muka-polza-i-vred-1024x7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69160"/>
            <a:ext cx="3203848" cy="19888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4077072"/>
            <a:ext cx="3059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Чысыл дурыны – урс</a:t>
            </a:r>
          </a:p>
          <a:p>
            <a:pPr algn="ctr"/>
            <a:r>
              <a:rPr lang="ru-RU" sz="2400" dirty="0" smtClean="0"/>
              <a:t>Нæмгуытæ.</a:t>
            </a:r>
            <a:endParaRPr lang="ru-RU" sz="2400" dirty="0"/>
          </a:p>
        </p:txBody>
      </p:sp>
      <p:pic>
        <p:nvPicPr>
          <p:cNvPr id="11278" name="Picture 14" descr="https://avatars.mds.yandex.net/get-pdb/964102/d3964a98-cc59-479f-85ae-620db8e09a2b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869160"/>
            <a:ext cx="2987824" cy="18002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156177" y="3717032"/>
            <a:ext cx="2987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Нæ сындзы къутæр куы</a:t>
            </a:r>
          </a:p>
          <a:p>
            <a:pPr algn="ctr"/>
            <a:r>
              <a:rPr lang="ru-RU" sz="2400" dirty="0"/>
              <a:t>ц</a:t>
            </a:r>
            <a:r>
              <a:rPr lang="ru-RU" sz="2400" dirty="0" smtClean="0"/>
              <a:t>æуы, куы тулы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40768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Номдарт</a:t>
            </a:r>
            <a:r>
              <a:rPr lang="en-US" sz="2800" dirty="0" smtClean="0"/>
              <a:t>æ </a:t>
            </a:r>
            <a:r>
              <a:rPr lang="ru-RU" sz="2800" dirty="0" smtClean="0"/>
              <a:t>в</a:t>
            </a:r>
            <a:r>
              <a:rPr lang="en-US" sz="2800" dirty="0" smtClean="0"/>
              <a:t>æ</a:t>
            </a:r>
            <a:r>
              <a:rPr lang="ru-RU" sz="2800" dirty="0" smtClean="0"/>
              <a:t>ййынц </a:t>
            </a:r>
            <a:r>
              <a:rPr lang="ru-RU" sz="2800" b="1" dirty="0" smtClean="0"/>
              <a:t>иум</a:t>
            </a:r>
            <a:r>
              <a:rPr lang="en-US" sz="2800" b="1" dirty="0" smtClean="0"/>
              <a:t>æ</a:t>
            </a:r>
            <a:r>
              <a:rPr lang="ru-RU" sz="2800" b="1" dirty="0" smtClean="0"/>
              <a:t>йаг</a:t>
            </a:r>
            <a:r>
              <a:rPr lang="ru-RU" sz="2800" dirty="0" smtClean="0"/>
              <a:t> 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 </a:t>
            </a:r>
            <a:r>
              <a:rPr lang="ru-RU" sz="2800" b="1" dirty="0" smtClean="0"/>
              <a:t>с</a:t>
            </a:r>
            <a:r>
              <a:rPr lang="en-US" sz="2800" b="1" dirty="0" smtClean="0"/>
              <a:t>æ</a:t>
            </a:r>
            <a:r>
              <a:rPr lang="ru-RU" sz="2800" b="1" dirty="0" smtClean="0"/>
              <a:t>рмагонд</a:t>
            </a:r>
            <a:r>
              <a:rPr lang="ru-RU" sz="2800" dirty="0" smtClean="0"/>
              <a:t>. Иум</a:t>
            </a:r>
            <a:r>
              <a:rPr lang="en-US" sz="2800" dirty="0" smtClean="0"/>
              <a:t>æ</a:t>
            </a:r>
            <a:r>
              <a:rPr lang="ru-RU" sz="2800" dirty="0" smtClean="0"/>
              <a:t>йаг н</a:t>
            </a:r>
            <a:r>
              <a:rPr lang="en-US" sz="2800" dirty="0" smtClean="0"/>
              <a:t>æ</a:t>
            </a:r>
            <a:r>
              <a:rPr lang="ru-RU" sz="2800" dirty="0" smtClean="0"/>
              <a:t>мтт</a:t>
            </a:r>
            <a:r>
              <a:rPr lang="en-US" sz="2800" dirty="0" smtClean="0"/>
              <a:t>æ </a:t>
            </a:r>
            <a:r>
              <a:rPr lang="ru-RU" sz="2800" dirty="0" smtClean="0"/>
              <a:t>сты, бир</a:t>
            </a:r>
            <a:r>
              <a:rPr lang="en-US" sz="2800" dirty="0" smtClean="0"/>
              <a:t>æ </a:t>
            </a:r>
            <a:r>
              <a:rPr lang="ru-RU" sz="2800" dirty="0" smtClean="0"/>
              <a:t>иумыггаг предметты н</a:t>
            </a:r>
            <a:r>
              <a:rPr lang="en-US" sz="2800" dirty="0" smtClean="0"/>
              <a:t>æ</a:t>
            </a:r>
            <a:r>
              <a:rPr lang="ru-RU" sz="2800" dirty="0" smtClean="0"/>
              <a:t>мтт</a:t>
            </a:r>
            <a:r>
              <a:rPr lang="en-US" sz="2800" dirty="0" smtClean="0"/>
              <a:t>æ </a:t>
            </a:r>
            <a:r>
              <a:rPr lang="ru-RU" sz="2800" dirty="0" smtClean="0"/>
              <a:t>чи нысан к</a:t>
            </a:r>
            <a:r>
              <a:rPr lang="en-US" sz="2800" dirty="0" smtClean="0"/>
              <a:t>æ</a:t>
            </a:r>
            <a:r>
              <a:rPr lang="ru-RU" sz="2800" dirty="0" smtClean="0"/>
              <a:t>нынц, уыдон (г</a:t>
            </a:r>
            <a:r>
              <a:rPr lang="en-US" sz="2800" dirty="0" smtClean="0"/>
              <a:t>æ</a:t>
            </a:r>
            <a:r>
              <a:rPr lang="ru-RU" sz="2800" dirty="0" smtClean="0"/>
              <a:t>ды, тетрад). С</a:t>
            </a:r>
            <a:r>
              <a:rPr lang="en-US" sz="2800" dirty="0" smtClean="0"/>
              <a:t>æ</a:t>
            </a:r>
            <a:r>
              <a:rPr lang="ru-RU" sz="2800" dirty="0" smtClean="0"/>
              <a:t>рмагонд номдарт</a:t>
            </a:r>
            <a:r>
              <a:rPr lang="en-US" sz="2800" dirty="0" smtClean="0"/>
              <a:t>æ </a:t>
            </a:r>
            <a:r>
              <a:rPr lang="ru-RU" sz="2800" dirty="0" smtClean="0"/>
              <a:t>сты, иугай предметты н</a:t>
            </a:r>
            <a:r>
              <a:rPr lang="en-US" sz="2800" dirty="0" smtClean="0"/>
              <a:t>æ</a:t>
            </a:r>
            <a:r>
              <a:rPr lang="ru-RU" sz="2800" dirty="0" smtClean="0"/>
              <a:t>мтт</a:t>
            </a:r>
            <a:r>
              <a:rPr lang="en-US" sz="2800" dirty="0" smtClean="0"/>
              <a:t>æ </a:t>
            </a:r>
            <a:r>
              <a:rPr lang="ru-RU" sz="2800" dirty="0" smtClean="0"/>
              <a:t>чи амонынц, уыдон (М</a:t>
            </a:r>
            <a:r>
              <a:rPr lang="en-US" sz="2800" dirty="0" smtClean="0"/>
              <a:t>æ</a:t>
            </a:r>
            <a:r>
              <a:rPr lang="ru-RU" sz="2800" dirty="0" smtClean="0"/>
              <a:t>скуы, Япон, Уырызмаг). Ирон, уырыссаг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бир</a:t>
            </a:r>
            <a:r>
              <a:rPr lang="en-US" sz="2800" dirty="0" smtClean="0"/>
              <a:t>æ æ</a:t>
            </a:r>
            <a:r>
              <a:rPr lang="ru-RU" sz="2800" dirty="0" smtClean="0"/>
              <a:t>нд</a:t>
            </a:r>
            <a:r>
              <a:rPr lang="en-US" sz="2800" dirty="0" smtClean="0"/>
              <a:t>æ</a:t>
            </a:r>
            <a:r>
              <a:rPr lang="ru-RU" sz="2800" dirty="0" smtClean="0"/>
              <a:t>р </a:t>
            </a:r>
            <a:r>
              <a:rPr lang="en-US" sz="2800" dirty="0" smtClean="0"/>
              <a:t>æ</a:t>
            </a:r>
            <a:r>
              <a:rPr lang="ru-RU" sz="2800" dirty="0" smtClean="0"/>
              <a:t>вз</a:t>
            </a:r>
            <a:r>
              <a:rPr lang="en-US" sz="2800" dirty="0" smtClean="0"/>
              <a:t>æ</a:t>
            </a:r>
            <a:r>
              <a:rPr lang="ru-RU" sz="2800" dirty="0" smtClean="0"/>
              <a:t>гты с</a:t>
            </a:r>
            <a:r>
              <a:rPr lang="en-US" sz="2800" dirty="0" smtClean="0"/>
              <a:t>æ</a:t>
            </a:r>
            <a:r>
              <a:rPr lang="ru-RU" sz="2800" dirty="0" smtClean="0"/>
              <a:t>рмагонд н</a:t>
            </a:r>
            <a:r>
              <a:rPr lang="en-US" sz="2800" dirty="0" smtClean="0"/>
              <a:t>æ</a:t>
            </a:r>
            <a:r>
              <a:rPr lang="ru-RU" sz="2800" dirty="0" smtClean="0"/>
              <a:t>мтт</a:t>
            </a:r>
            <a:r>
              <a:rPr lang="en-US" sz="2800" dirty="0" smtClean="0"/>
              <a:t>æ </a:t>
            </a:r>
            <a:r>
              <a:rPr lang="ru-RU" sz="2800" dirty="0" smtClean="0"/>
              <a:t>фыссынц стыр дамгъ</a:t>
            </a:r>
            <a:r>
              <a:rPr lang="en-US" sz="2800" dirty="0" smtClean="0"/>
              <a:t>æ</a:t>
            </a:r>
            <a:r>
              <a:rPr lang="ru-RU" sz="2800" dirty="0" smtClean="0"/>
              <a:t>й</a:t>
            </a:r>
            <a:r>
              <a:rPr lang="en-US" sz="2800" dirty="0" smtClean="0"/>
              <a:t>æ.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0466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Хъуыдыйады мид</a:t>
            </a:r>
            <a:r>
              <a:rPr lang="en-US" sz="2800" dirty="0" smtClean="0"/>
              <a:t>æ</a:t>
            </a:r>
            <a:r>
              <a:rPr lang="ru-RU" sz="2800" dirty="0" smtClean="0"/>
              <a:t>г номдар фылд</a:t>
            </a:r>
            <a:r>
              <a:rPr lang="en-US" sz="2800" dirty="0" smtClean="0"/>
              <a:t>æ</a:t>
            </a:r>
            <a:r>
              <a:rPr lang="ru-RU" sz="2800" dirty="0" smtClean="0"/>
              <a:t>р хатт в</a:t>
            </a:r>
            <a:r>
              <a:rPr lang="en-US" sz="2800" dirty="0" smtClean="0"/>
              <a:t>æ</a:t>
            </a:r>
            <a:r>
              <a:rPr lang="ru-RU" sz="2800" dirty="0" smtClean="0"/>
              <a:t>ййы </a:t>
            </a:r>
            <a:r>
              <a:rPr lang="ru-RU" sz="2800" dirty="0" smtClean="0">
                <a:hlinkClick r:id="rId2" tooltip="Сæйрат (фарс нæй)"/>
              </a:rPr>
              <a:t>с</a:t>
            </a:r>
            <a:r>
              <a:rPr lang="en-US" sz="2800" dirty="0" smtClean="0">
                <a:hlinkClick r:id="rId2" tooltip="Сæйрат (фарс нæй)"/>
              </a:rPr>
              <a:t>æ</a:t>
            </a:r>
            <a:r>
              <a:rPr lang="ru-RU" sz="2800" dirty="0" smtClean="0">
                <a:hlinkClick r:id="rId2" tooltip="Сæйрат (фарс нæй)"/>
              </a:rPr>
              <a:t>йрат</a:t>
            </a:r>
            <a:r>
              <a:rPr lang="ru-RU" sz="2800" dirty="0" smtClean="0"/>
              <a:t> к</a:t>
            </a:r>
            <a:r>
              <a:rPr lang="en-US" sz="2800" dirty="0" smtClean="0"/>
              <a:t>æ</a:t>
            </a:r>
            <a:r>
              <a:rPr lang="ru-RU" sz="2800" dirty="0" smtClean="0"/>
              <a:t>н</a:t>
            </a:r>
            <a:r>
              <a:rPr lang="en-US" sz="2800" dirty="0" smtClean="0"/>
              <a:t>æ </a:t>
            </a:r>
            <a:r>
              <a:rPr lang="en-US" sz="2800" dirty="0" smtClean="0">
                <a:hlinkClick r:id="rId3" tooltip="Æххæстæгæнæн (фарс нæй)"/>
              </a:rPr>
              <a:t>æ</a:t>
            </a:r>
            <a:r>
              <a:rPr lang="ru-RU" sz="2800" dirty="0" smtClean="0">
                <a:hlinkClick r:id="rId3" tooltip="Æххæстæгæнæн (фарс нæй)"/>
              </a:rPr>
              <a:t>хх</a:t>
            </a:r>
            <a:r>
              <a:rPr lang="en-US" sz="2800" dirty="0" smtClean="0">
                <a:hlinkClick r:id="rId3" tooltip="Æххæстæгæнæн (фарс нæй)"/>
              </a:rPr>
              <a:t>æ</a:t>
            </a:r>
            <a:r>
              <a:rPr lang="ru-RU" sz="2800" dirty="0" smtClean="0">
                <a:hlinkClick r:id="rId3" tooltip="Æххæстæгæнæн (фарс нæй)"/>
              </a:rPr>
              <a:t>ст</a:t>
            </a:r>
            <a:r>
              <a:rPr lang="en-US" sz="2800" dirty="0" smtClean="0">
                <a:hlinkClick r:id="rId3" tooltip="Æххæстæгæнæн (фарс нæй)"/>
              </a:rPr>
              <a:t>æ</a:t>
            </a:r>
            <a:r>
              <a:rPr lang="ru-RU" sz="2800" dirty="0" smtClean="0">
                <a:hlinkClick r:id="rId3" tooltip="Æххæстæгæнæн (фарс нæй)"/>
              </a:rPr>
              <a:t>г</a:t>
            </a:r>
            <a:r>
              <a:rPr lang="en-US" sz="2800" dirty="0" smtClean="0">
                <a:hlinkClick r:id="rId3" tooltip="Æххæстæгæнæн (фарс нæй)"/>
              </a:rPr>
              <a:t>æ</a:t>
            </a:r>
            <a:r>
              <a:rPr lang="ru-RU" sz="2800" dirty="0" smtClean="0">
                <a:hlinkClick r:id="rId3" tooltip="Æххæстæгæнæн (фарс нæй)"/>
              </a:rPr>
              <a:t>н</a:t>
            </a:r>
            <a:r>
              <a:rPr lang="en-US" sz="2800" dirty="0" smtClean="0">
                <a:hlinkClick r:id="rId3" tooltip="Æххæстæгæнæн (фарс нæй)"/>
              </a:rPr>
              <a:t>æ</a:t>
            </a:r>
            <a:r>
              <a:rPr lang="ru-RU" sz="2800" dirty="0" smtClean="0">
                <a:hlinkClick r:id="rId3" tooltip="Æххæстæгæнæн (фарс нæй)"/>
              </a:rPr>
              <a:t>ны</a:t>
            </a:r>
            <a:r>
              <a:rPr lang="ru-RU" sz="2800" dirty="0" smtClean="0"/>
              <a:t> ролы.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Номдар </a:t>
            </a:r>
            <a:r>
              <a:rPr lang="ru-RU" sz="2800" dirty="0" smtClean="0"/>
              <a:t>хиц</a:t>
            </a:r>
            <a:r>
              <a:rPr lang="en-US" sz="2800" dirty="0" smtClean="0"/>
              <a:t>æ</a:t>
            </a:r>
            <a:r>
              <a:rPr lang="ru-RU" sz="2800" dirty="0" smtClean="0"/>
              <a:t>н к</a:t>
            </a:r>
            <a:r>
              <a:rPr lang="en-US" sz="2800" dirty="0" smtClean="0"/>
              <a:t>æ</a:t>
            </a:r>
            <a:r>
              <a:rPr lang="ru-RU" sz="2800" dirty="0" smtClean="0"/>
              <a:t>нын</a:t>
            </a:r>
            <a:r>
              <a:rPr lang="en-US" sz="2800" dirty="0" smtClean="0"/>
              <a:t>æ</a:t>
            </a:r>
            <a:r>
              <a:rPr lang="ru-RU" sz="2800" dirty="0" smtClean="0"/>
              <a:t>н ис </a:t>
            </a:r>
            <a:r>
              <a:rPr lang="en-US" sz="2800" dirty="0" smtClean="0"/>
              <a:t>æ</a:t>
            </a:r>
            <a:r>
              <a:rPr lang="ru-RU" sz="2800" dirty="0" smtClean="0"/>
              <a:t>рм</a:t>
            </a:r>
            <a:r>
              <a:rPr lang="en-US" sz="2800" dirty="0" smtClean="0"/>
              <a:t>æ</a:t>
            </a:r>
            <a:r>
              <a:rPr lang="ru-RU" sz="2800" dirty="0" smtClean="0"/>
              <a:t>ст семантикон 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синтаксикон бындур — грамматик</a:t>
            </a:r>
            <a:r>
              <a:rPr lang="en-US" sz="2800" dirty="0" smtClean="0"/>
              <a:t>æ</a:t>
            </a:r>
            <a:r>
              <a:rPr lang="ru-RU" sz="2800" dirty="0" smtClean="0"/>
              <a:t>ты фыссынц </a:t>
            </a:r>
            <a:r>
              <a:rPr lang="ru-RU" sz="2800" i="1" dirty="0" smtClean="0"/>
              <a:t>номы</a:t>
            </a:r>
            <a:r>
              <a:rPr lang="ru-RU" sz="2800" dirty="0" smtClean="0"/>
              <a:t> категорийы тыхх</a:t>
            </a:r>
            <a:r>
              <a:rPr lang="en-US" sz="2800" dirty="0" smtClean="0"/>
              <a:t>æ</a:t>
            </a:r>
            <a:r>
              <a:rPr lang="ru-RU" sz="2800" dirty="0" smtClean="0"/>
              <a:t>й</a:t>
            </a:r>
            <a:r>
              <a:rPr lang="ru-RU" sz="2800" baseline="30000" dirty="0" smtClean="0">
                <a:hlinkClick r:id="rId2"/>
              </a:rPr>
              <a:t>[1]</a:t>
            </a:r>
            <a:r>
              <a:rPr lang="ru-RU" sz="2800" dirty="0" smtClean="0"/>
              <a:t>. Иу дзырд</a:t>
            </a:r>
            <a:r>
              <a:rPr lang="en-US" sz="2800" dirty="0" smtClean="0"/>
              <a:t>æ</a:t>
            </a:r>
            <a:r>
              <a:rPr lang="ru-RU" sz="2800" dirty="0" smtClean="0"/>
              <a:t>н, й</a:t>
            </a:r>
            <a:r>
              <a:rPr lang="en-US" sz="2800" dirty="0" smtClean="0"/>
              <a:t>æ </a:t>
            </a:r>
            <a:r>
              <a:rPr lang="ru-RU" sz="2800" dirty="0" smtClean="0"/>
              <a:t>хъуыдыйады ролм</a:t>
            </a:r>
            <a:r>
              <a:rPr lang="en-US" sz="2800" dirty="0" smtClean="0"/>
              <a:t>æ </a:t>
            </a:r>
            <a:r>
              <a:rPr lang="ru-RU" sz="2800" dirty="0" smtClean="0"/>
              <a:t>г</a:t>
            </a:r>
            <a:r>
              <a:rPr lang="en-US" sz="2800" dirty="0" smtClean="0"/>
              <a:t>æ</a:t>
            </a:r>
            <a:r>
              <a:rPr lang="ru-RU" sz="2800" dirty="0" smtClean="0"/>
              <a:t>сг</a:t>
            </a:r>
            <a:r>
              <a:rPr lang="en-US" sz="2800" dirty="0" smtClean="0"/>
              <a:t>æ, </a:t>
            </a:r>
            <a:r>
              <a:rPr lang="ru-RU" sz="2800" dirty="0" smtClean="0"/>
              <a:t>ирон </a:t>
            </a:r>
            <a:r>
              <a:rPr lang="en-US" sz="2800" dirty="0" smtClean="0"/>
              <a:t>æ</a:t>
            </a:r>
            <a:r>
              <a:rPr lang="ru-RU" sz="2800" dirty="0" smtClean="0"/>
              <a:t>взаджы уав</a:t>
            </a:r>
            <a:r>
              <a:rPr lang="en-US" sz="2800" dirty="0" smtClean="0"/>
              <a:t>æ</a:t>
            </a:r>
            <a:r>
              <a:rPr lang="ru-RU" sz="2800" dirty="0" smtClean="0"/>
              <a:t>н и </a:t>
            </a:r>
            <a:r>
              <a:rPr lang="ru-RU" sz="2800" dirty="0" smtClean="0">
                <a:hlinkClick r:id="rId3" tooltip="Миногон"/>
              </a:rPr>
              <a:t>миногон</a:t>
            </a:r>
            <a:r>
              <a:rPr lang="ru-RU" sz="2800" dirty="0" smtClean="0"/>
              <a:t> </a:t>
            </a:r>
            <a:r>
              <a:rPr lang="en-US" sz="2800" dirty="0" smtClean="0"/>
              <a:t>æ</a:t>
            </a:r>
            <a:r>
              <a:rPr lang="ru-RU" sz="2800" dirty="0" smtClean="0"/>
              <a:t>м</a:t>
            </a:r>
            <a:r>
              <a:rPr lang="en-US" sz="2800" dirty="0" smtClean="0"/>
              <a:t>æ </a:t>
            </a:r>
            <a:r>
              <a:rPr lang="ru-RU" sz="2800" dirty="0" smtClean="0"/>
              <a:t>номдар:</a:t>
            </a:r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780929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Арвы цъ</a:t>
            </a:r>
            <a:r>
              <a:rPr lang="en-US" sz="3200" dirty="0" smtClean="0"/>
              <a:t>æ</a:t>
            </a:r>
            <a:r>
              <a:rPr lang="ru-RU" sz="3200" dirty="0" smtClean="0"/>
              <a:t>х. (</a:t>
            </a:r>
            <a:r>
              <a:rPr lang="ru-RU" sz="3200" i="1" dirty="0" smtClean="0"/>
              <a:t>цъ</a:t>
            </a:r>
            <a:r>
              <a:rPr lang="en-US" sz="3200" i="1" dirty="0" smtClean="0"/>
              <a:t>æ</a:t>
            </a:r>
            <a:r>
              <a:rPr lang="ru-RU" sz="3200" i="1" dirty="0" smtClean="0"/>
              <a:t>х</a:t>
            </a:r>
            <a:r>
              <a:rPr lang="ru-RU" sz="3200" dirty="0" smtClean="0"/>
              <a:t> куыд номдар)</a:t>
            </a:r>
          </a:p>
          <a:p>
            <a:r>
              <a:rPr lang="ru-RU" sz="3200" dirty="0" smtClean="0"/>
              <a:t>Арв цъ</a:t>
            </a:r>
            <a:r>
              <a:rPr lang="en-US" sz="3200" dirty="0" smtClean="0"/>
              <a:t>æ</a:t>
            </a:r>
            <a:r>
              <a:rPr lang="ru-RU" sz="3200" dirty="0" smtClean="0"/>
              <a:t>х у. (</a:t>
            </a:r>
            <a:r>
              <a:rPr lang="ru-RU" sz="3200" i="1" dirty="0" smtClean="0"/>
              <a:t>цъ</a:t>
            </a:r>
            <a:r>
              <a:rPr lang="en-US" sz="3200" i="1" dirty="0" smtClean="0"/>
              <a:t>æ</a:t>
            </a:r>
            <a:r>
              <a:rPr lang="ru-RU" sz="3200" i="1" dirty="0" smtClean="0"/>
              <a:t>х</a:t>
            </a:r>
            <a:r>
              <a:rPr lang="ru-RU" sz="3200" dirty="0" smtClean="0"/>
              <a:t> куыд </a:t>
            </a:r>
            <a:r>
              <a:rPr lang="ru-RU" sz="3200" dirty="0" smtClean="0">
                <a:hlinkClick r:id="rId3" tooltip="Миногон"/>
              </a:rPr>
              <a:t>миногон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5947" y="0"/>
            <a:ext cx="7692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НОМДАРТЫ ТАСЫНДЗÆГ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263245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Н-чи? Цы?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2. Г – кæй? Цæй? 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3.Д - кæмæн? Цæмæн?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4. А -кæмæ? Цæмæ? 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5.И - кæмæй? Цæмæй? 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6. Æ-б – кæуыл? Цæуыл?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7. Ц – кæимæ? Цæимæ?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>8. Х – кæйау? Цæйау?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908720"/>
            <a:ext cx="3535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Иууон</a:t>
            </a:r>
            <a:endParaRPr lang="ru-RU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90872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Бирæон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148478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41277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Æмбæлттæ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1916832"/>
            <a:ext cx="1165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Æмбалы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191683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Æмбæлтты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23928" y="2492896"/>
            <a:ext cx="1425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Æмбалæн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164288" y="2420888"/>
            <a:ext cx="1843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Æмбæлттæн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8" y="31409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Æмбалмæ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164288" y="3068960"/>
            <a:ext cx="1950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Æмбæлттæм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3645024"/>
            <a:ext cx="1281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Æмбалæй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164288" y="3645024"/>
            <a:ext cx="1771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Æмбæлттæй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923928" y="4293096"/>
            <a:ext cx="1247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Æмбалыл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164288" y="4293096"/>
            <a:ext cx="1665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Æмбæлттыл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4869160"/>
            <a:ext cx="1526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Æмбалимæ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7164288" y="4869160"/>
            <a:ext cx="1944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Æмбæлттимæ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923928" y="5445224"/>
            <a:ext cx="1253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Æмбалау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7164288" y="5517232"/>
            <a:ext cx="1744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Æмбæлттау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609</Words>
  <Application>Microsoft Office PowerPoint</Application>
  <PresentationFormat>Экран (4:3)</PresentationFormat>
  <Paragraphs>181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ITS</dc:creator>
  <cp:lastModifiedBy>ITS</cp:lastModifiedBy>
  <cp:revision>85</cp:revision>
  <dcterms:created xsi:type="dcterms:W3CDTF">2018-11-05T10:59:01Z</dcterms:created>
  <dcterms:modified xsi:type="dcterms:W3CDTF">2019-01-14T18:17:58Z</dcterms:modified>
</cp:coreProperties>
</file>