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74" r:id="rId4"/>
    <p:sldId id="257" r:id="rId5"/>
    <p:sldId id="266" r:id="rId6"/>
    <p:sldId id="267" r:id="rId7"/>
    <p:sldId id="262" r:id="rId8"/>
    <p:sldId id="263" r:id="rId9"/>
    <p:sldId id="265" r:id="rId10"/>
    <p:sldId id="264" r:id="rId11"/>
    <p:sldId id="268" r:id="rId12"/>
    <p:sldId id="258" r:id="rId13"/>
    <p:sldId id="259" r:id="rId14"/>
    <p:sldId id="270" r:id="rId15"/>
    <p:sldId id="261" r:id="rId16"/>
    <p:sldId id="27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5" autoAdjust="0"/>
    <p:restoredTop sz="92117" autoAdjust="0"/>
  </p:normalViewPr>
  <p:slideViewPr>
    <p:cSldViewPr>
      <p:cViewPr varScale="1">
        <p:scale>
          <a:sx n="55" d="100"/>
          <a:sy n="55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Ольга\Desktop\zhurnal-ucheta-rasporyazheniy-form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 </a:t>
            </a:r>
            <a:endParaRPr lang="ru-RU" sz="4400" b="1" dirty="0"/>
          </a:p>
        </p:txBody>
      </p:sp>
      <p:pic>
        <p:nvPicPr>
          <p:cNvPr id="1033" name="Picture 9" descr="C:\Users\Ольга\Desktop\33173124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980728"/>
            <a:ext cx="4104456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Например, саванный слон,                  В Африке живущий.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Ольга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62950" cy="519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b="1" dirty="0" smtClean="0"/>
              <a:t>Самый крупный в мире он,          Большой и могучий.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Ольга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2928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1412776"/>
          </a:xfrm>
        </p:spPr>
        <p:txBody>
          <a:bodyPr>
            <a:noAutofit/>
          </a:bodyPr>
          <a:lstStyle/>
          <a:p>
            <a:r>
              <a:rPr lang="ru-RU" b="1" dirty="0" smtClean="0"/>
              <a:t>Слоны умны, трудолюбивы,        Умеют тяжести таскать…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Ольга\Desktop\8 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42493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b="1" dirty="0" smtClean="0"/>
              <a:t>Но могут быть слоны </a:t>
            </a:r>
            <a:r>
              <a:rPr lang="ru-RU" b="1" dirty="0" err="1" smtClean="0"/>
              <a:t>злобивы</a:t>
            </a:r>
            <a:r>
              <a:rPr lang="ru-RU" b="1" dirty="0" smtClean="0"/>
              <a:t>, Тогда их лучше избегать.</a:t>
            </a:r>
            <a:endParaRPr lang="ru-RU" b="1" dirty="0"/>
          </a:p>
        </p:txBody>
      </p:sp>
      <p:pic>
        <p:nvPicPr>
          <p:cNvPr id="6147" name="Picture 3" descr="C:\Users\Ольга\Desktop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slon-4-3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5148064" cy="5661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Шутка про слона.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3923928" y="1628775"/>
            <a:ext cx="522007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i="1" dirty="0" smtClean="0"/>
              <a:t>  Сколько тонн   весит слон?</a:t>
            </a:r>
            <a:endParaRPr lang="ru-RU" sz="7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10 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4283968" cy="465313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Я знаю сколько тонн                                                                   Весит слон!                                                                                                                                                                                                                                                                                      Слон индийский – Двадцать тонн,                                                                                                                                                                                                                                                    Африканский – десять.                                                                                                                                                                                     Мне не веришь –                                                                                                                Сам поймай                                                                                                   И попробуй взвесить.                                                 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"/>
            <a:ext cx="655272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126876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БЕРЕГИТЕ ЖИВОТНЫХ!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animali-schleich-elefan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8132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75656" y="188639"/>
            <a:ext cx="7668344" cy="122413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0" y="6381328"/>
            <a:ext cx="9144000" cy="47667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</a:rPr>
              <a:t>г.Нижний </a:t>
            </a:r>
            <a:r>
              <a:rPr lang="ru-RU" sz="2400" b="1" i="1" smtClean="0">
                <a:solidFill>
                  <a:schemeClr val="tx1"/>
                </a:solidFill>
              </a:rPr>
              <a:t>Новгород  </a:t>
            </a:r>
            <a:r>
              <a:rPr lang="ru-RU" sz="2400" b="1" i="1" smtClean="0">
                <a:solidFill>
                  <a:schemeClr val="tx1"/>
                </a:solidFill>
              </a:rPr>
              <a:t>    МКОУ </a:t>
            </a:r>
            <a:r>
              <a:rPr lang="ru-RU" sz="2400" b="1" i="1" dirty="0" smtClean="0">
                <a:solidFill>
                  <a:schemeClr val="tx1"/>
                </a:solidFill>
              </a:rPr>
              <a:t>«Школа-интернат №2»       2016 год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280920" cy="525658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65175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/>
              <a:t>Презентация стихотворения</a:t>
            </a:r>
            <a:endParaRPr lang="ru-RU" sz="4400" b="1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5876925"/>
            <a:ext cx="9144000" cy="9810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b="1" i="1" dirty="0" smtClean="0">
                <a:solidFill>
                  <a:srgbClr val="C00000"/>
                </a:solidFill>
              </a:rPr>
              <a:t>«СЛОН»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u="sng" dirty="0" smtClean="0"/>
              <a:t>Выполнил:</a:t>
            </a:r>
            <a:r>
              <a:rPr lang="ru-RU" dirty="0" smtClean="0"/>
              <a:t>     </a:t>
            </a:r>
            <a:r>
              <a:rPr lang="ru-RU" sz="4900" i="1" dirty="0" smtClean="0">
                <a:solidFill>
                  <a:srgbClr val="C00000"/>
                </a:solidFill>
              </a:rPr>
              <a:t>Батищев Дмитрий, 4б </a:t>
            </a:r>
            <a:r>
              <a:rPr lang="ru-RU" sz="4900" i="1" dirty="0" err="1" smtClean="0">
                <a:solidFill>
                  <a:srgbClr val="C00000"/>
                </a:solidFill>
              </a:rPr>
              <a:t>кл</a:t>
            </a:r>
            <a:r>
              <a:rPr lang="ru-RU" sz="4900" i="1" dirty="0" smtClean="0">
                <a:solidFill>
                  <a:srgbClr val="C00000"/>
                </a:solidFill>
              </a:rPr>
              <a:t>.</a:t>
            </a:r>
            <a:endParaRPr lang="ru-RU" sz="4900" i="1" dirty="0">
              <a:solidFill>
                <a:srgbClr val="C0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835696" y="1196752"/>
            <a:ext cx="5486400" cy="4114800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6237312"/>
            <a:ext cx="9144000" cy="62068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200" b="1" i="1" u="sng" dirty="0" smtClean="0"/>
              <a:t>Руководитель:</a:t>
            </a:r>
            <a:r>
              <a:rPr lang="ru-RU" dirty="0" smtClean="0"/>
              <a:t>     </a:t>
            </a:r>
            <a:r>
              <a:rPr lang="ru-RU" sz="3800" b="1" i="1" dirty="0" smtClean="0"/>
              <a:t>воспитатель ГПД</a:t>
            </a:r>
            <a:r>
              <a:rPr lang="ru-RU" sz="3200" b="1" i="1" dirty="0" smtClean="0"/>
              <a:t>  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Порхунова</a:t>
            </a:r>
            <a:r>
              <a:rPr lang="ru-RU" sz="4000" b="1" i="1" dirty="0" smtClean="0">
                <a:solidFill>
                  <a:srgbClr val="C00000"/>
                </a:solidFill>
              </a:rPr>
              <a:t> О.В.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Ольга\Desktop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640959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b="1" dirty="0" smtClean="0"/>
              <a:t>Слоник листики жуёт</a:t>
            </a:r>
            <a:br>
              <a:rPr lang="ru-RU" b="1" dirty="0" smtClean="0"/>
            </a:br>
            <a:r>
              <a:rPr lang="ru-RU" b="1" dirty="0" smtClean="0"/>
              <a:t>Или травку щиплет.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1 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58913"/>
            <a:ext cx="8280920" cy="5138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b="1" dirty="0" smtClean="0"/>
              <a:t>В день воды сто литров пьёт!</a:t>
            </a:r>
            <a:br>
              <a:rPr lang="ru-RU" b="1" dirty="0" smtClean="0"/>
            </a:br>
            <a:r>
              <a:rPr lang="ru-RU" b="1" dirty="0" smtClean="0"/>
              <a:t>Жарко – больше выпьет.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Ольга\Desktop\3 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2928" cy="5184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Ольг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12776"/>
          </a:xfrm>
        </p:spPr>
        <p:txBody>
          <a:bodyPr>
            <a:noAutofit/>
          </a:bodyPr>
          <a:lstStyle/>
          <a:p>
            <a:r>
              <a:rPr lang="ru-RU" b="1" dirty="0" smtClean="0"/>
              <a:t>Большие ноги, хобот, уши.</a:t>
            </a:r>
            <a:br>
              <a:rPr lang="ru-RU" b="1" dirty="0" smtClean="0"/>
            </a:br>
            <a:r>
              <a:rPr lang="ru-RU" b="1" dirty="0" smtClean="0"/>
              <a:t>Огромный сам он, как гора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4 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424936" cy="5733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b="1" dirty="0" smtClean="0"/>
              <a:t>Слон любит очень много кушать:</a:t>
            </a:r>
            <a:br>
              <a:rPr lang="ru-RU" b="1" dirty="0" smtClean="0"/>
            </a:br>
            <a:r>
              <a:rPr lang="ru-RU" b="1" dirty="0" smtClean="0"/>
              <a:t>За раз съедает три ведра.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Autofit/>
          </a:bodyPr>
          <a:lstStyle/>
          <a:p>
            <a:r>
              <a:rPr lang="ru-RU" b="1" dirty="0" smtClean="0"/>
              <a:t>Слоны, размеров исполинских,      Издалека они видны…                                        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Ольга\Desktop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24936" cy="5112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Autofit/>
          </a:bodyPr>
          <a:lstStyle/>
          <a:p>
            <a:r>
              <a:rPr lang="ru-RU" b="1" dirty="0" smtClean="0"/>
              <a:t>Бывает слон кровей индийских,      Но есть из Африки слоны.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5 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148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</vt:lpstr>
      <vt:lpstr>Презентация стихотворения</vt:lpstr>
      <vt:lpstr>Выполнил:     Батищев Дмитрий, 4б кл.</vt:lpstr>
      <vt:lpstr>Слоник листики жуёт Или травку щиплет.</vt:lpstr>
      <vt:lpstr>В день воды сто литров пьёт! Жарко – больше выпьет.</vt:lpstr>
      <vt:lpstr>Большие ноги, хобот, уши. Огромный сам он, как гора.</vt:lpstr>
      <vt:lpstr>Слон любит очень много кушать: За раз съедает три ведра. </vt:lpstr>
      <vt:lpstr>Слоны, размеров исполинских,      Издалека они видны…                                         </vt:lpstr>
      <vt:lpstr>Бывает слон кровей индийских,      Но есть из Африки слоны. </vt:lpstr>
      <vt:lpstr>             Например, саванный слон,                  В Африке живущий.             </vt:lpstr>
      <vt:lpstr>Самый крупный в мире он,          Большой и могучий.</vt:lpstr>
      <vt:lpstr>Слоны умны, трудолюбивы,        Умеют тяжести таскать…</vt:lpstr>
      <vt:lpstr>Но могут быть слоны злобивы, Тогда их лучше избегать.</vt:lpstr>
      <vt:lpstr>Шутка про слона.</vt:lpstr>
      <vt:lpstr>Я знаю сколько тонн                                                                   Весит слон!                                                                                                                                                                                                                                                                                      Слон индийский – Двадцать тонн,                                                                                                                                                                                                                                                    Африканский – десять.                                                                                                                                                                                     Мне не веришь –                                                                                                                Сам поймай                                                                                                   И попробуй взвесить.                                                  </vt:lpstr>
      <vt:lpstr>БЕРЕГИТЕ ЖИВОТНЫХ!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стихотворения «СЛОН»</dc:title>
  <dc:creator>Ольга</dc:creator>
  <cp:lastModifiedBy>Ольга</cp:lastModifiedBy>
  <cp:revision>36</cp:revision>
  <dcterms:created xsi:type="dcterms:W3CDTF">2016-05-14T19:06:06Z</dcterms:created>
  <dcterms:modified xsi:type="dcterms:W3CDTF">2016-05-17T06:16:59Z</dcterms:modified>
</cp:coreProperties>
</file>