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69" r:id="rId5"/>
    <p:sldId id="268" r:id="rId6"/>
    <p:sldId id="259" r:id="rId7"/>
    <p:sldId id="266" r:id="rId8"/>
    <p:sldId id="260" r:id="rId9"/>
    <p:sldId id="261" r:id="rId10"/>
    <p:sldId id="262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89436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5503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7888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1113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32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972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684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6678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0120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42965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983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2B919-E9F3-49C1-89B3-0E8C37CF4D8F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3931F-4523-4D38-A66E-798C3FA1A8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870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ECDD4"/>
              </a:clrFrom>
              <a:clrTo>
                <a:srgbClr val="BECDD4">
                  <a:alpha val="0"/>
                </a:srgbClr>
              </a:clrTo>
            </a:clrChange>
            <a:lum bright="10000" contras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2286000" y="31058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500306"/>
            <a:ext cx="342902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лучшую разработку </a:t>
            </a: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настольной  игры – лото </a:t>
            </a: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«Мой край родной – моя Якутия»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032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ECDD4"/>
              </a:clrFrom>
              <a:clrTo>
                <a:srgbClr val="BECDD4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928926" y="1785926"/>
            <a:ext cx="32861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Воспитатель : </a:t>
            </a:r>
          </a:p>
          <a:p>
            <a:pPr algn="ctr">
              <a:lnSpc>
                <a:spcPct val="150000"/>
              </a:lnSpc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Берегулько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Елена Николаевна 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МБДОУ «ЦРР- детский сад «Радуга»                 тел: 89142477158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Черемных Оксана Николаевна 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МБДОУ «ЦРР- детский сад «Радуга» тел:89142824429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041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20351" t="25586" r="18155" b="8007"/>
          <a:stretch>
            <a:fillRect/>
          </a:stretch>
        </p:blipFill>
        <p:spPr bwMode="auto">
          <a:xfrm>
            <a:off x="84021" y="571480"/>
            <a:ext cx="9059979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ECDD4"/>
              </a:clrFrom>
              <a:clrTo>
                <a:srgbClr val="BECDD4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2071678"/>
            <a:ext cx="328614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Номинация: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настольной игры – лото по теме познания природы родного края, зверей и растений Якутии.</a:t>
            </a: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игры: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Настольная игра – лото 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край родной – моя Якутия»</a:t>
            </a:r>
          </a:p>
          <a:p>
            <a:pPr algn="ctr">
              <a:lnSpc>
                <a:spcPct val="15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45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ECDD4"/>
              </a:clrFrom>
              <a:clrTo>
                <a:srgbClr val="BECDD4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928803"/>
            <a:ext cx="378621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31058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366963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66963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45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ECDD4"/>
              </a:clrFrom>
              <a:clrTo>
                <a:srgbClr val="BECDD4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000232" y="1714488"/>
            <a:ext cx="535785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Настольная  игра – лото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край родной  -  моя Якутия» 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предназначена для детей 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дошкольного возраста.                                                                                       Игра может быть использована в непосредственно                                     образовательной деятельности и носить                                                            обучающий характер, в индивидуальной и подгрупповой                                        работе при проведение мониторинга знаний                                                   дошкольников  о родном крае.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31058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366963" algn="l"/>
              </a:tabLst>
            </a:pPr>
            <a:endParaRPr lang="ru-RU" sz="1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366963" algn="l"/>
              </a:tabLst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45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ECDD4"/>
              </a:clrFrom>
              <a:clrTo>
                <a:srgbClr val="BECDD4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500298" y="2000240"/>
            <a:ext cx="4357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могут принимать участие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2 до 10 человек.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Цель: 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интереса и приобщение детей дошкольного возраста к познанию природы родного края, зверей и растений Якутии. Привитие любви к Родине, к окружающей среде. Воспитание бережного отношения к природе.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в процессе игры не только развивает внимание, но и тренирует мышление, активизирует речь..</a:t>
            </a: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453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ECDD4"/>
              </a:clrFrom>
              <a:clrTo>
                <a:srgbClr val="BECDD4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131840" y="3683669"/>
            <a:ext cx="3132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357430"/>
            <a:ext cx="435771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игроков принимающих участие в игре выбирается                   водящий. Всем игрокам раздается по игровому полю и конверту с карточками, соответствующими игровому полю. Водящий берет чудесный мешочек и достает по одной карточке. Взрослый участник читает загадку детям                              (на якутском или русском языке).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913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FCED5"/>
              </a:clrFrom>
              <a:clrTo>
                <a:srgbClr val="BFCED5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786050" y="2428868"/>
            <a:ext cx="364333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Игрок имеющий на игровом поле ответ, должен назвать ответ загадки и положить соответствующую  карточку на игровое поле, накрыв ею изображение.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Побеждает тот, кто первым закроет все изображения на игровом поле.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835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ECDD4"/>
              </a:clrFrom>
              <a:clrTo>
                <a:srgbClr val="BECDD4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915816" y="1988840"/>
            <a:ext cx="31683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2500306"/>
            <a:ext cx="392909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 можно разнообразить элементами соревновательности.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правильный ответ игроков можно награждать жетонами. В конце игры ведется подсчет. По количеству набранных жетонов определяется победитель игры.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359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Users\Пользователь\AppData\Local\Microsoft\Windows\Temporary Internet Files\Content.Word\2018-02-21-08-39-16.jpg"/>
          <p:cNvPicPr/>
          <p:nvPr/>
        </p:nvPicPr>
        <p:blipFill>
          <a:blip r:embed="rId2" cstate="print">
            <a:clrChange>
              <a:clrFrom>
                <a:srgbClr val="BECDD4"/>
              </a:clrFrom>
              <a:clrTo>
                <a:srgbClr val="BECDD4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2071678"/>
            <a:ext cx="392909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к реализации: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состоит из 10 игровых полей с изображенными ответами в цветном варианте, 60   карточек  с загадками о животных, птицах, насекомых, рыб, деревьях   на 2 –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языках: якутском и русском, 60 карточек с ответами (рисунками), чудесный мешочек, жетоны в национальном колорите 60 штук.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676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375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Admin</cp:lastModifiedBy>
  <cp:revision>37</cp:revision>
  <dcterms:created xsi:type="dcterms:W3CDTF">2018-02-26T09:37:16Z</dcterms:created>
  <dcterms:modified xsi:type="dcterms:W3CDTF">2018-02-27T05:25:02Z</dcterms:modified>
</cp:coreProperties>
</file>