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9"/>
  </p:notesMasterIdLst>
  <p:sldIdLst>
    <p:sldId id="262" r:id="rId2"/>
    <p:sldId id="264" r:id="rId3"/>
    <p:sldId id="265" r:id="rId4"/>
    <p:sldId id="266" r:id="rId5"/>
    <p:sldId id="268" r:id="rId6"/>
    <p:sldId id="269" r:id="rId7"/>
    <p:sldId id="270" r:id="rId8"/>
    <p:sldId id="273" r:id="rId9"/>
    <p:sldId id="274" r:id="rId10"/>
    <p:sldId id="275" r:id="rId11"/>
    <p:sldId id="276" r:id="rId12"/>
    <p:sldId id="279" r:id="rId13"/>
    <p:sldId id="283" r:id="rId14"/>
    <p:sldId id="286" r:id="rId15"/>
    <p:sldId id="287" r:id="rId16"/>
    <p:sldId id="288" r:id="rId17"/>
    <p:sldId id="28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39" autoAdjust="0"/>
    <p:restoredTop sz="94660"/>
  </p:normalViewPr>
  <p:slideViewPr>
    <p:cSldViewPr>
      <p:cViewPr varScale="1">
        <p:scale>
          <a:sx n="70" d="100"/>
          <a:sy n="70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0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77166-8900-41DC-AAE7-33B2D3F369BC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A5AC4-A9E0-4804-8860-917424CF1C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735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A5AC4-A9E0-4804-8860-917424CF1CB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928670"/>
            <a:ext cx="6215106" cy="307776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Красная книга Кузбасса</a:t>
            </a:r>
          </a:p>
          <a:p>
            <a:pPr algn="ctr"/>
            <a:endParaRPr lang="ru-RU" sz="2800" b="1" dirty="0" smtClean="0">
              <a:ln w="11430">
                <a:solidFill>
                  <a:srgbClr val="FF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11430">
                <a:solidFill>
                  <a:srgbClr val="FF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Познавательно - творческий проект</a:t>
            </a:r>
            <a:br>
              <a:rPr lang="ru-RU" sz="2800" b="1" dirty="0" smtClean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4006436"/>
            <a:ext cx="55446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Разработчик</a:t>
            </a: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проекта:</a:t>
            </a:r>
          </a:p>
          <a:p>
            <a:pPr algn="r"/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Ж.В</a:t>
            </a: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Жуланова </a:t>
            </a:r>
          </a:p>
          <a:p>
            <a:pPr algn="r"/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воспитател</a:t>
            </a:r>
            <a:r>
              <a:rPr lang="ru-RU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ь</a:t>
            </a:r>
            <a:endParaRPr lang="ru-RU" sz="1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МБДОУ «Детский сад №8»</a:t>
            </a:r>
          </a:p>
          <a:p>
            <a:pPr algn="r"/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Киселевского городского округа</a:t>
            </a:r>
            <a:endParaRPr lang="ru-RU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5589240"/>
            <a:ext cx="989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331640" y="993720"/>
            <a:ext cx="678661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– основной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(2-3 неделя)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 «Животные Кемеровской области» 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формировать представления детей о животном</a:t>
            </a:r>
            <a:r>
              <a:rPr kumimoji="0" lang="ru-RU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мире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Кузбасса, развивать познавательный интерес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357290" y="628452"/>
            <a:ext cx="695912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Беседы: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772816"/>
            <a:ext cx="5095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«Редкие животные нашей области"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1268760"/>
            <a:ext cx="4508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Беседа</a:t>
            </a:r>
            <a:r>
              <a:rPr lang="ru-RU" b="1" dirty="0" smtClean="0"/>
              <a:t> "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Красная</a:t>
            </a:r>
            <a:r>
              <a:rPr lang="ru-RU" b="1" dirty="0" smtClean="0"/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книга</a:t>
            </a:r>
            <a:r>
              <a:rPr lang="ru-RU" b="1" dirty="0" smtClean="0"/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  <a:r>
              <a:rPr lang="ru-RU" b="1" dirty="0" smtClean="0"/>
              <a:t>"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2276872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Птицы за моим окном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7" name="Picture 1" descr="F:\Фото экология\фото экология\DSC021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852936"/>
            <a:ext cx="3840000" cy="2880000"/>
          </a:xfrm>
          <a:prstGeom prst="snip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285852" y="461665"/>
            <a:ext cx="70009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Экскурсия в библиотеку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«2017 Год</a:t>
            </a:r>
            <a:r>
              <a:rPr kumimoji="0" lang="ru-RU" sz="2800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Экологии в России </a:t>
            </a: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DSC030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84784"/>
            <a:ext cx="3558547" cy="2668910"/>
          </a:xfrm>
          <a:prstGeom prst="snip2DiagRect">
            <a:avLst/>
          </a:prstGeom>
        </p:spPr>
      </p:pic>
      <p:pic>
        <p:nvPicPr>
          <p:cNvPr id="9" name="Содержимое 8" descr="DSC03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3573016"/>
            <a:ext cx="3648637" cy="2520454"/>
          </a:xfrm>
          <a:prstGeom prst="snip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619672" y="512385"/>
            <a:ext cx="678661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этап – заключительный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(4 неделя)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«Красная книга Кузбасса».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 представления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развивать познавательный интерес детей к животному и растительному миру родного края; стимулировать навыки рационального природопользования, воспитывать патриотические чувства.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стимулировать навыки рационального природопользования, продолжать воспитывать патриотические чувства.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285852" y="714357"/>
            <a:ext cx="7072362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3 этапа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формление альбома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700808"/>
            <a:ext cx="4021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«Красная книга Кузбасса» 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39752" y="2204865"/>
            <a:ext cx="4608512" cy="31683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142976" y="714356"/>
            <a:ext cx="7143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Процесс создания Красной книги Кузбасса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DSC0283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196752"/>
            <a:ext cx="2962672" cy="2222004"/>
          </a:xfrm>
          <a:prstGeom prst="snip2DiagRect">
            <a:avLst/>
          </a:prstGeom>
        </p:spPr>
      </p:pic>
      <p:pic>
        <p:nvPicPr>
          <p:cNvPr id="7" name="Содержимое 6" descr="DSC0283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32040" y="1196752"/>
            <a:ext cx="3148498" cy="2221200"/>
          </a:xfrm>
          <a:prstGeom prst="snip2DiagRect">
            <a:avLst/>
          </a:prstGeom>
        </p:spPr>
      </p:pic>
      <p:pic>
        <p:nvPicPr>
          <p:cNvPr id="8" name="Содержимое 5" descr="DSC028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3573016"/>
            <a:ext cx="2962672" cy="2222004"/>
          </a:xfrm>
          <a:prstGeom prst="snip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500166" y="1129854"/>
            <a:ext cx="685804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родителями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Родителями приняли активное участие в проекте по подбору демонстрационного материала по темам бесед</a:t>
            </a:r>
            <a:r>
              <a:rPr kumimoji="0" lang="ru-RU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иллюстраций  животного и растительного мира  Кемеровской области.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казали помощь  в оформлении выставочной экспозиции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«2017 год экологии в России».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691680" y="1111967"/>
            <a:ext cx="6669384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 проекта: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Повысился уровень знаний о животном и растительном мире родного края;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Повысились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навыки рационального природопользования,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-Обогатился словарный запас детей.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714357"/>
            <a:ext cx="692948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Проблема проекта</a:t>
            </a:r>
          </a:p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Недостаточные знания детей  о исчезающей флоре и фауне родного края. </a:t>
            </a:r>
          </a:p>
          <a:p>
            <a:pPr algn="ctr"/>
            <a:endParaRPr lang="ru-RU" sz="3200" dirty="0"/>
          </a:p>
        </p:txBody>
      </p:sp>
      <p:pic>
        <p:nvPicPr>
          <p:cNvPr id="2050" name="Picture 2" descr="C:\Users\Admin\Desktop\рисунки пасха\1273677929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000240"/>
            <a:ext cx="5857916" cy="3929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75656" y="959242"/>
            <a:ext cx="67687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Цель проекта 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Знакомство с Красной книгой, как государственным документом и её значением. Формировать у детей экологические знания, бережное отношение к природе и всему окружающему.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www.prirodasibiri.ru/links/images/208/id109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9210" y="2784238"/>
            <a:ext cx="2367382" cy="3074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28728" y="1216679"/>
            <a:ext cx="692948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8963" algn="l"/>
              </a:tabLst>
            </a:pPr>
            <a:r>
              <a:rPr kumimoji="0" lang="ru-RU" sz="1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Times New Roman" pitchFamily="18" charset="0"/>
              </a:rPr>
              <a:t>Задачи</a:t>
            </a:r>
            <a:endParaRPr kumimoji="0" lang="ru-RU" sz="16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 Дать детям представление о разнообразии природы.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Перечислить основные причины вымирания некоторых животных, назвать охраняемых; объяснить, почему нужно охранять животный и растительный  мир.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 Познакомить детей с тем, как человек влияет на природу и с какой целью  создана Красная книга.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 Обогащать словарный запас детей.</a:t>
            </a:r>
          </a:p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 Воспитывать любовь к природе и учить правильному поведению в природе;  прививать сочувствие к живой природе, научить сопереживать.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88963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857232"/>
            <a:ext cx="67866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Times New Roman" pitchFamily="18" charset="0"/>
              </a:rPr>
              <a:t>Актуальность проекта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Times New Roman" pitchFamily="18" charset="0"/>
              </a:rPr>
              <a:t> Необходимость расширения знаний и представлений у детей старшего дошкольного возраста об истории родного края. Развитие познавательного интереса детей к животному и растительному миру родного края.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</p:txBody>
      </p:sp>
      <p:pic>
        <p:nvPicPr>
          <p:cNvPr id="25601" name="Picture 1" descr="C:\Users\Admin\Desktop\рисунки пасха\p4353-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924944"/>
            <a:ext cx="5786478" cy="32237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547664" y="863188"/>
            <a:ext cx="6929486" cy="411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Times New Roman" pitchFamily="18" charset="0"/>
              </a:rPr>
              <a:t>Предполагаемый результат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alibri" pitchFamily="34" charset="0"/>
                <a:cs typeface="Times New Roman" pitchFamily="18" charset="0"/>
              </a:rPr>
              <a:t>Воспитанники  получат обширные знания об истории родного края;</a:t>
            </a:r>
            <a:endParaRPr kumimoji="0" lang="ru-RU" sz="16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alibri" pitchFamily="34" charset="0"/>
                <a:cs typeface="Times New Roman" pitchFamily="18" charset="0"/>
              </a:rPr>
              <a:t>Закрепят знания о животном и растительном мире родного края;</a:t>
            </a:r>
            <a:endParaRPr kumimoji="0" lang="ru-RU" sz="16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alibri" pitchFamily="34" charset="0"/>
                <a:cs typeface="Times New Roman" pitchFamily="18" charset="0"/>
              </a:rPr>
              <a:t>Обогатится словарный запас у воспитанников;</a:t>
            </a:r>
            <a:endParaRPr kumimoji="0" lang="ru-RU" sz="16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alibri" pitchFamily="34" charset="0"/>
                <a:cs typeface="Times New Roman" pitchFamily="18" charset="0"/>
              </a:rPr>
              <a:t>Дети изготовят макет «Красная книга Кузбасса»,;</a:t>
            </a:r>
            <a:endParaRPr kumimoji="0" lang="ru-RU" sz="16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alibri" pitchFamily="34" charset="0"/>
                <a:cs typeface="Times New Roman" pitchFamily="18" charset="0"/>
              </a:rPr>
              <a:t> Совместно с родителями и педагогами будет создана коллекция лепбуков  посвященных редким животным.</a:t>
            </a:r>
            <a:endParaRPr kumimoji="0" lang="ru-RU" sz="16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71604" y="611011"/>
            <a:ext cx="678661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реализации проекта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Срок проекта 4 недели.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этап – Подготовительный (1 неделя)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</a:t>
            </a:r>
            <a:r>
              <a:rPr kumimoji="0" lang="ru-RU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Кемеровская область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формировать представления детей о родном крае, стимулировать навыки рационального природопользования, воспитывать патриотические чувства.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643042" y="718733"/>
            <a:ext cx="67151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Times New Roman" pitchFamily="18" charset="0"/>
              </a:rPr>
              <a:t>Результаты 1 этапа </a:t>
            </a:r>
            <a:r>
              <a:rPr kumimoji="0" lang="ru-RU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Создание лепбуков редких животных области.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</p:txBody>
      </p:sp>
      <p:pic>
        <p:nvPicPr>
          <p:cNvPr id="6" name="Содержимое 5" descr="DSC0301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700808"/>
            <a:ext cx="3168352" cy="2664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DSC0302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636912"/>
            <a:ext cx="3654325" cy="27407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331640" y="692696"/>
            <a:ext cx="7143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Times New Roman" pitchFamily="18" charset="0"/>
              </a:rPr>
              <a:t>ыставка детских подделок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Times New Roman" pitchFamily="18" charset="0"/>
              </a:rPr>
              <a:t> «2017</a:t>
            </a:r>
            <a:r>
              <a:rPr kumimoji="0" lang="ru-RU" sz="3200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Times New Roman" pitchFamily="18" charset="0"/>
              </a:rPr>
              <a:t> год экологии в России</a:t>
            </a: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Arial" pitchFamily="34" charset="0"/>
            </a:endParaRPr>
          </a:p>
        </p:txBody>
      </p:sp>
      <p:pic>
        <p:nvPicPr>
          <p:cNvPr id="7" name="Содержимое 6" descr="DSC024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2708920"/>
            <a:ext cx="4104456" cy="3078342"/>
          </a:xfrm>
          <a:prstGeom prst="snip2DiagRect">
            <a:avLst/>
          </a:prstGeom>
          <a:ln w="69850" cmpd="dbl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356</Words>
  <Application>Microsoft Office PowerPoint</Application>
  <PresentationFormat>Экран (4:3)</PresentationFormat>
  <Paragraphs>72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Жанна</cp:lastModifiedBy>
  <cp:revision>77</cp:revision>
  <dcterms:created xsi:type="dcterms:W3CDTF">2013-07-29T17:42:42Z</dcterms:created>
  <dcterms:modified xsi:type="dcterms:W3CDTF">2019-05-31T15:22:19Z</dcterms:modified>
</cp:coreProperties>
</file>