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D1A2C-358C-438B-90C0-8EDC5E406E6A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E6D1C-090B-49A5-B66A-4832BE361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42096257_0post711443849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857256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None/>
              <a:defRPr/>
            </a:pP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       </a:t>
            </a:r>
            <a:r>
              <a:rPr lang="ru-RU" sz="3600" b="1" dirty="0" smtClean="0">
                <a:solidFill>
                  <a:srgbClr val="FF0000"/>
                </a:solidFill>
              </a:rPr>
              <a:t>7 </a:t>
            </a:r>
            <a:r>
              <a:rPr lang="ru-RU" sz="3600" b="1" dirty="0">
                <a:solidFill>
                  <a:srgbClr val="FF0000"/>
                </a:solidFill>
              </a:rPr>
              <a:t>апреля </a:t>
            </a:r>
            <a:r>
              <a:rPr lang="ru-RU" sz="3600" dirty="0" smtClean="0">
                <a:solidFill>
                  <a:schemeClr val="bg1"/>
                </a:solidFill>
              </a:rPr>
              <a:t>отмечается </a:t>
            </a:r>
            <a:r>
              <a:rPr lang="ru-RU" sz="3600" dirty="0">
                <a:solidFill>
                  <a:schemeClr val="bg1"/>
                </a:solidFill>
              </a:rPr>
              <a:t>Всемирный день здоровья. </a:t>
            </a:r>
            <a:endParaRPr lang="ru-RU" sz="3600" dirty="0" smtClean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В </a:t>
            </a:r>
            <a:r>
              <a:rPr lang="ru-RU" sz="3600" dirty="0">
                <a:solidFill>
                  <a:schemeClr val="bg1"/>
                </a:solidFill>
              </a:rPr>
              <a:t>его праздновании принимают участие 190 государств мира. Традиционным этот праздник стал с 1950 года. </a:t>
            </a:r>
            <a:endParaRPr lang="ru-RU" sz="3600" dirty="0" smtClean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7 </a:t>
            </a:r>
            <a:r>
              <a:rPr lang="ru-RU" sz="3600" b="1" i="1" dirty="0">
                <a:solidFill>
                  <a:srgbClr val="FF0000"/>
                </a:solidFill>
              </a:rPr>
              <a:t>апреля 1948 года была создана ВОЗ </a:t>
            </a:r>
            <a:r>
              <a:rPr lang="ru-RU" sz="3600" dirty="0" smtClean="0">
                <a:solidFill>
                  <a:schemeClr val="bg1"/>
                </a:solidFill>
              </a:rPr>
              <a:t>Всемирная </a:t>
            </a:r>
            <a:r>
              <a:rPr lang="ru-RU" sz="3600" dirty="0">
                <a:solidFill>
                  <a:schemeClr val="bg1"/>
                </a:solidFill>
              </a:rPr>
              <a:t>организация здравоохранения, </a:t>
            </a:r>
            <a:r>
              <a:rPr lang="ru-RU" sz="3600" dirty="0" smtClean="0">
                <a:solidFill>
                  <a:schemeClr val="bg1"/>
                </a:solidFill>
              </a:rPr>
              <a:t>именно </a:t>
            </a:r>
            <a:r>
              <a:rPr lang="ru-RU" sz="3600" dirty="0">
                <a:solidFill>
                  <a:schemeClr val="bg1"/>
                </a:solidFill>
              </a:rPr>
              <a:t>ее появление и послужило толчком к ежегодному празднованию Дня здоровья.</a:t>
            </a:r>
          </a:p>
          <a:p>
            <a:pPr algn="just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          Эта </a:t>
            </a:r>
            <a:r>
              <a:rPr lang="ru-RU" sz="3600" b="1" dirty="0">
                <a:solidFill>
                  <a:srgbClr val="FF0000"/>
                </a:solidFill>
              </a:rPr>
              <a:t>праздничная дата </a:t>
            </a:r>
            <a:r>
              <a:rPr lang="ru-RU" sz="3600" dirty="0">
                <a:solidFill>
                  <a:schemeClr val="bg1"/>
                </a:solidFill>
              </a:rPr>
              <a:t>призвана помочь людям оценить, как много в жизни человека значит здоровье.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9" descr="Настоящее-здоровь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7"/>
            <a:ext cx="7786742" cy="484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4929188"/>
            <a:ext cx="8229600" cy="157162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  <a:defRPr/>
            </a:pPr>
            <a:endParaRPr lang="ru-RU" sz="3800" b="1" i="1" dirty="0" smtClean="0">
              <a:solidFill>
                <a:srgbClr val="FF0000"/>
              </a:solidFill>
            </a:endParaRPr>
          </a:p>
          <a:p>
            <a:pPr algn="ctr">
              <a:buNone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«</a:t>
            </a:r>
            <a:r>
              <a:rPr lang="ru-RU" sz="3800" b="1" i="1" dirty="0">
                <a:solidFill>
                  <a:srgbClr val="FF0000"/>
                </a:solidFill>
              </a:rPr>
              <a:t>Единственная красота, которую я знаю, это здоровье» </a:t>
            </a:r>
          </a:p>
          <a:p>
            <a:pPr algn="r">
              <a:buNone/>
              <a:defRPr/>
            </a:pPr>
            <a:r>
              <a:rPr lang="ru-RU" sz="2800" b="1" dirty="0">
                <a:solidFill>
                  <a:schemeClr val="bg1"/>
                </a:solidFill>
              </a:rPr>
              <a:t>Генрих Гейне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7"/>
          <p:cNvSpPr>
            <a:spLocks noGrp="1" noChangeArrowheads="1"/>
          </p:cNvSpPr>
          <p:nvPr>
            <p:ph type="title"/>
          </p:nvPr>
        </p:nvSpPr>
        <p:spPr bwMode="auto">
          <a:xfrm>
            <a:off x="2428860" y="642918"/>
            <a:ext cx="4286280" cy="141763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DA0000"/>
                </a:solidFill>
              </a:rPr>
              <a:t>Главные </a:t>
            </a:r>
            <a:br>
              <a:rPr lang="ru-RU" sz="2400" b="1" dirty="0" smtClean="0">
                <a:solidFill>
                  <a:srgbClr val="DA0000"/>
                </a:solidFill>
              </a:rPr>
            </a:br>
            <a:r>
              <a:rPr lang="ru-RU" sz="2400" b="1" dirty="0" smtClean="0">
                <a:solidFill>
                  <a:srgbClr val="DA0000"/>
                </a:solidFill>
              </a:rPr>
              <a:t>факторы здоровья</a:t>
            </a:r>
            <a:br>
              <a:rPr lang="ru-RU" sz="2400" b="1" dirty="0" smtClean="0">
                <a:solidFill>
                  <a:srgbClr val="DA0000"/>
                </a:solidFill>
              </a:rPr>
            </a:br>
            <a:endParaRPr lang="ru-RU" sz="2400" dirty="0"/>
          </a:p>
        </p:txBody>
      </p:sp>
      <p:pic>
        <p:nvPicPr>
          <p:cNvPr id="10" name="Picture 2" descr="37r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876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19"/>
          <p:cNvSpPr>
            <a:spLocks noChangeShapeType="1"/>
          </p:cNvSpPr>
          <p:nvPr/>
        </p:nvSpPr>
        <p:spPr bwMode="auto">
          <a:xfrm flipH="1">
            <a:off x="1357290" y="1643050"/>
            <a:ext cx="1295400" cy="230505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 flipH="1">
            <a:off x="2571736" y="2000240"/>
            <a:ext cx="863600" cy="3313112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20"/>
          <p:cNvSpPr>
            <a:spLocks noChangeShapeType="1"/>
          </p:cNvSpPr>
          <p:nvPr/>
        </p:nvSpPr>
        <p:spPr bwMode="auto">
          <a:xfrm>
            <a:off x="6072198" y="1857364"/>
            <a:ext cx="1800225" cy="338455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6643702" y="1571612"/>
            <a:ext cx="1081087" cy="1150937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" name="Picture 2" descr="37r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714884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37r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714884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37r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2285992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85786" y="4000504"/>
            <a:ext cx="120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движение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5214950"/>
            <a:ext cx="1098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питание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768" y="5286388"/>
            <a:ext cx="895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режим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29520" y="2928934"/>
            <a:ext cx="1476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закаливание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8" name="Picture 7" descr="AN136"/>
          <p:cNvPicPr>
            <a:picLocks noChangeAspect="1" noChangeArrowheads="1" noCrop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3857620" y="4071942"/>
            <a:ext cx="2015607" cy="23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37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3316" name="Picture 4" descr="zdo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38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Picture 5" descr="cards-7-4-day-of-heal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85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Главные  факторы здоровья 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 класс</dc:creator>
  <cp:lastModifiedBy>8 класс</cp:lastModifiedBy>
  <cp:revision>4</cp:revision>
  <dcterms:created xsi:type="dcterms:W3CDTF">2014-04-01T23:36:24Z</dcterms:created>
  <dcterms:modified xsi:type="dcterms:W3CDTF">2014-12-08T04:07:02Z</dcterms:modified>
</cp:coreProperties>
</file>